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0" r:id="rId4"/>
    <p:sldId id="289" r:id="rId5"/>
    <p:sldId id="266" r:id="rId6"/>
    <p:sldId id="271" r:id="rId7"/>
    <p:sldId id="272" r:id="rId8"/>
    <p:sldId id="273" r:id="rId9"/>
    <p:sldId id="274" r:id="rId10"/>
    <p:sldId id="275" r:id="rId11"/>
    <p:sldId id="282" r:id="rId12"/>
    <p:sldId id="276" r:id="rId13"/>
    <p:sldId id="277" r:id="rId14"/>
    <p:sldId id="278" r:id="rId15"/>
    <p:sldId id="279" r:id="rId16"/>
    <p:sldId id="280" r:id="rId17"/>
    <p:sldId id="290" r:id="rId18"/>
    <p:sldId id="287" r:id="rId19"/>
    <p:sldId id="288" r:id="rId20"/>
    <p:sldId id="283" r:id="rId21"/>
    <p:sldId id="281" r:id="rId22"/>
  </p:sldIdLst>
  <p:sldSz cx="12188825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9" autoAdjust="0"/>
  </p:normalViewPr>
  <p:slideViewPr>
    <p:cSldViewPr>
      <p:cViewPr varScale="1">
        <p:scale>
          <a:sx n="69" d="100"/>
          <a:sy n="69" d="100"/>
        </p:scale>
        <p:origin x="524" y="4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09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A04A64-DD31-4676-815D-A4E5B658E764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2022/9/9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C3DF527-CB9F-4451-8853-A61312AC4F28}" type="datetime1">
              <a:rPr lang="zh-TW" altLang="en-US" smtClean="0"/>
              <a:pPr/>
              <a:t>2022/9/9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1F2A70B-78F2-4DCF-B53B-C990D2FAFB8A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7622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TW" smtClean="0"/>
              <a:pPr/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06254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TW" smtClean="0"/>
              <a:pPr/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28320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TW" smtClean="0"/>
              <a:pPr/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9227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TW" smtClean="0"/>
              <a:pPr/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65049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TW" smtClean="0"/>
              <a:pPr/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43609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TW" smtClean="0"/>
              <a:pPr/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38903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TW" smtClean="0"/>
              <a:pPr/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16152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TW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579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8021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5480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8575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TW" smtClean="0"/>
              <a:pPr/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3883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TW" smtClean="0"/>
              <a:pPr/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619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TW" smtClean="0"/>
              <a:pPr/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34054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TW" smtClean="0"/>
              <a:pPr/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34569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TW" smtClean="0"/>
              <a:pPr/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5930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256" name="線條" descr="線條圖形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手繪多邊形​​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8" name="手繪多邊形​​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9" name="手繪多邊形​​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0" name="手繪多邊形​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1" name="手繪多邊形​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2" name="手繪多邊形​​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3" name="手繪多邊形​​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4" name="手繪多邊形​​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5" name="手繪多邊形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6" name="手繪多邊形​​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7" name="手繪多邊形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8" name="手繪多邊形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9" name="手繪多邊形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0" name="手繪多邊形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1" name="手繪多邊形​​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2" name="手繪多邊形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3" name="手繪多邊形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4" name="手繪多邊形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5" name="手繪多邊形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6" name="手繪多邊形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7" name="手繪多邊形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8" name="手繪多邊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9" name="手繪多邊形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0" name="手繪多邊形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1" name="手繪多邊形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2" name="手繪多邊形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3" name="手繪多邊形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4" name="手繪多邊形​​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5" name="手繪多邊形​​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6" name="手繪多邊形​​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7" name="手繪多邊形​​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8" name="手繪多邊形​​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9" name="手繪多邊形​​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0" name="手繪多邊形​​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1" name="手繪多邊形​​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2" name="手繪多邊形​​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3" name="手繪多邊形​​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4" name="手繪多邊形​​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5" name="手繪多邊形​​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6" name="手繪多邊形​​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7" name="手繪多邊形​​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8" name="手繪多邊形​​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9" name="手繪多邊形​​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0" name="手繪多邊形​​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1" name="手繪多邊形​​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2" name="手繪多邊形​​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3" name="手繪多邊形​​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4" name="手繪多邊形​​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5" name="手繪多邊形​​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6" name="手繪多邊形​​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7" name="手繪多邊形​​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8" name="手繪多邊形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9" name="手繪多邊形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0" name="手繪多邊形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1" name="手繪多邊形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2" name="手繪多邊形​​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3" name="手繪多邊形​​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4" name="手繪多邊形​​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5" name="手繪多邊形​​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6" name="手繪多邊形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7" name="手繪多邊形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8" name="手繪多邊形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9" name="手繪多邊形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0" name="手繪多邊形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1" name="手繪多邊形​​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2" name="手繪多邊形​​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3" name="手繪多邊形​​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4" name="手繪多邊形​​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5" name="手繪多邊形​​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6" name="手繪多邊形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7" name="手繪多邊形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8" name="手繪多邊形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9" name="手繪多邊形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0" name="手繪多邊形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1" name="手繪多邊形​​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2" name="手繪多邊形​​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3" name="手繪多邊形​​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4" name="手繪多邊形​​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5" name="手繪多邊形​​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6" name="手繪多邊形​​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7" name="手繪多邊形​​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8" name="手繪多邊形​​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9" name="手繪多邊形​​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0" name="手繪多邊形​​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1" name="手繪多邊形​​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2" name="手繪多邊形​​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3" name="手繪多邊形​​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4" name="手繪多邊形​​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5" name="手繪多邊形​​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6" name="手繪多邊形​​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7" name="手繪多邊形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8" name="手繪多邊形​​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9" name="手繪多邊形​​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0" name="手繪多邊形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1" name="手繪多邊形​​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2" name="手繪多邊形​​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3" name="手繪多邊形​​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4" name="手繪多邊形​​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5" name="手繪多邊形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6" name="手繪多邊形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7" name="手繪多邊形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8" name="手繪多邊形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9" name="手繪多邊形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0" name="手繪多邊形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1" name="手繪多邊形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2" name="手繪多邊形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3" name="手繪多邊形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4" name="手繪多邊形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5" name="手繪多邊形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6" name="手繪多邊形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7" name="手繪多邊形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8" name="手繪多邊形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9" name="手繪多邊形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0" name="手繪多邊形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1" name="手繪多邊形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2" name="手繪多邊形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3" name="手繪多邊形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4" name="手繪多邊形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5" name="手繪多邊形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6" name="手繪多邊形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7" name="手繪多邊形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8" name="手繪多邊形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9" name="手繪多邊形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7" name="線條" descr="線條圖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手繪多邊形​​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" name="手繪多邊形​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" name="手繪多邊形​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" name="手繪多邊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" name="手繪多邊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" name="手繪多邊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" name="手繪多邊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" name="手繪多邊形​​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手繪多邊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" name="手繪多邊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" name="手繪多邊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" name="手繪多邊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手繪多邊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" name="手繪多邊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" name="手繪多邊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" name="手繪多邊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手繪多邊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" name="手繪多邊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" name="手繪多邊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" name="手繪多邊形​​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" name="手繪多邊形​​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" name="手繪多邊形​​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" name="手繪多邊形​​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" name="手繪多邊形​​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" name="手繪多邊形​​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" name="手繪多邊形​​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" name="手繪多邊形​​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" name="手繪多邊形​​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" name="手繪多邊形​​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8" name="手繪多邊形​​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9" name="手繪多邊形​​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手繪多邊形​​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手繪多邊形​​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手繪多邊形​​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3" name="手繪多邊形​​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4" name="手繪多邊形​​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5" name="手繪多邊形​​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6" name="手繪多邊形​​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7" name="手繪多邊形​​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8" name="手繪多邊形​​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9" name="手繪多邊形​​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0" name="手繪多邊形​​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1" name="手繪多邊形​​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2" name="手繪多邊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3" name="手繪多邊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4" name="手繪多邊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5" name="手繪多邊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6" name="手繪多邊形​​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7" name="手繪多邊形​​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8" name="手繪多邊形​​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9" name="手繪多邊形​​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0" name="手繪多邊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1" name="手繪多邊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2" name="手繪多邊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3" name="手繪多邊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4" name="手繪多邊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5" name="手繪多邊形​​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6" name="手繪多邊形​​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7" name="手繪多邊形​​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" name="手繪多邊形​​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" name="手繪多邊形​​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" name="手繪多邊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1" name="手繪多邊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2" name="手繪多邊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3" name="手繪多邊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​​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手繪多邊形​​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7" name="手繪多邊形​​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8" name="手繪多邊形​​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9" name="手繪多邊形​​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" name="手繪多邊形​​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" name="手繪多邊形​​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0B6C6C2-F6CE-4AA6-9624-75AD4CB039C0}" type="datetime1">
              <a:rPr lang="zh-TW" altLang="en-US" smtClean="0"/>
              <a:pPr/>
              <a:t>2022/9/9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7" name="線條" descr="線條圖形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手繪多邊形​​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" name="手繪多邊形​​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" name="手繪多邊形​​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" name="手繪多邊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" name="手繪多邊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" name="手繪多邊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" name="手繪多邊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" name="手繪多邊形​​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手繪多邊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" name="手繪多邊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" name="手繪多邊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" name="手繪多邊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手繪多邊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" name="手繪多邊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" name="手繪多邊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" name="手繪多邊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手繪多邊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" name="手繪多邊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" name="手繪多邊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" name="手繪多邊形​​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" name="手繪多邊形​​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" name="手繪多邊形​​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" name="手繪多邊形​​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" name="手繪多邊形​​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" name="手繪多邊形​​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" name="手繪多邊形​​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" name="手繪多邊形​​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" name="手繪多邊形​​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" name="手繪多邊形​​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8" name="手繪多邊形​​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9" name="手繪多邊形​​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手繪多邊形​​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手繪多邊形​​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手繪多邊形​​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3" name="手繪多邊形​​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4" name="手繪多邊形​​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5" name="手繪多邊形​​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6" name="手繪多邊形​​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7" name="手繪多邊形​​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8" name="手繪多邊形​​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9" name="手繪多邊形​​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0" name="手繪多邊形​​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1" name="手繪多邊形​​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2" name="手繪多邊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3" name="手繪多邊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4" name="手繪多邊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5" name="手繪多邊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6" name="手繪多邊形​​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7" name="手繪多邊形​​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8" name="手繪多邊形​​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9" name="手繪多邊形​​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0" name="手繪多邊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1" name="手繪多邊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2" name="手繪多邊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3" name="手繪多邊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4" name="手繪多邊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5" name="手繪多邊形​​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6" name="手繪多邊形​​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7" name="手繪多邊形​​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" name="手繪多邊形​​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" name="手繪多邊形​​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" name="手繪多邊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1" name="手繪多邊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2" name="手繪多邊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3" name="手繪多邊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​​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手繪多邊形​​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7" name="手繪多邊形​​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8" name="手繪多邊形​​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9" name="手繪多邊形​​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" name="手繪多邊形​​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" name="手繪多邊形​​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47C8A28-30E6-4A4C-BBD3-5A9966C9174F}" type="datetime1">
              <a:rPr lang="zh-TW" altLang="en-US" smtClean="0"/>
              <a:pPr/>
              <a:t>2022/9/9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167" name="線條" descr="線條圖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手繪多邊形​​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9" name="手繪多邊形​​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0" name="手繪多邊形​​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1" name="手繪多邊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2" name="手繪多邊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3" name="手繪多邊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4" name="手繪多邊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5" name="手繪多邊形​​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6" name="手繪多邊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7" name="手繪多邊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8" name="手繪多邊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9" name="手繪多邊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0" name="手繪多邊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1" name="手繪多邊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2" name="手繪多邊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3" name="手繪多邊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4" name="手繪多邊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5" name="手繪多邊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6" name="手繪多邊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7" name="手繪多邊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8" name="手繪多邊形​​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9" name="手繪多邊形​​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0" name="手繪多邊形​​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1" name="手繪多邊形​​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2" name="手繪多邊形​​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3" name="手繪多邊形​​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4" name="手繪多邊形​​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5" name="手繪多邊形​​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6" name="手繪多邊形​​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7" name="手繪多邊形​​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8" name="手繪多邊形​​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9" name="手繪多邊形​​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0" name="手繪多邊形​​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1" name="手繪多邊形​​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2" name="手繪多邊形​​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3" name="手繪多邊形​​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4" name="手繪多邊形​​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5" name="手繪多邊形​​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6" name="手繪多邊形​​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7" name="手繪多邊形​​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8" name="手繪多邊形​​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9" name="手繪多邊形​​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0" name="手繪多邊形​​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1" name="手繪多邊形​​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2" name="手繪多邊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3" name="手繪多邊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4" name="手繪多邊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5" name="手繪多邊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6" name="手繪多邊形​​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7" name="手繪多邊形​​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8" name="手繪多邊形​​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9" name="手繪多邊形​​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0" name="手繪多邊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1" name="手繪多邊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2" name="手繪多邊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3" name="手繪多邊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4" name="手繪多邊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5" name="手繪多邊形​​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6" name="手繪多邊形​​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7" name="手繪多邊形​​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8" name="手繪多邊形​​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9" name="手繪多邊形​​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0" name="手繪多邊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1" name="手繪多邊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2" name="手繪多邊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3" name="手繪多邊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4" name="手繪多邊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5" name="手繪多邊形​​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6" name="手繪多邊形​​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7" name="手繪多邊形​​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8" name="手繪多邊形​​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9" name="手繪多邊形​​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0" name="手繪多邊形​​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1" name="手繪多邊形​​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54864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77724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00584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23444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294735E-A682-4CD3-802C-AA0FE6DFE8FC}" type="datetime1">
              <a:rPr lang="zh-TW" altLang="en-US" smtClean="0"/>
              <a:pPr/>
              <a:t>2022/9/9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255" name="線條" descr="線條圖形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手繪多邊形​​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7" name="手繪多邊形​​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8" name="手繪多邊形​​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9" name="手繪多邊形​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0" name="手繪多邊形​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1" name="手繪多邊形​​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2" name="手繪多邊形​​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3" name="手繪多邊形​​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4" name="手繪多邊形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5" name="手繪多邊形​​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6" name="手繪多邊形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7" name="手繪多邊形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8" name="手繪多邊形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9" name="手繪多邊形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0" name="手繪多邊形​​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1" name="手繪多邊形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2" name="手繪多邊形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3" name="手繪多邊形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4" name="手繪多邊形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5" name="手繪多邊形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6" name="手繪多邊形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7" name="手繪多邊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8" name="手繪多邊形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9" name="手繪多邊形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0" name="手繪多邊形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1" name="手繪多邊形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2" name="手繪多邊形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3" name="手繪多邊形​​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4" name="手繪多邊形​​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5" name="手繪多邊形​​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6" name="手繪多邊形​​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7" name="手繪多邊形​​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8" name="手繪多邊形​​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9" name="手繪多邊形​​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0" name="手繪多邊形​​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1" name="手繪多邊形​​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2" name="手繪多邊形​​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3" name="手繪多邊形​​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4" name="手繪多邊形​​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5" name="手繪多邊形​​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6" name="手繪多邊形​​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7" name="手繪多邊形​​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8" name="手繪多邊形​​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9" name="手繪多邊形​​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0" name="手繪多邊形​​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1" name="手繪多邊形​​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2" name="手繪多邊形​​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3" name="手繪多邊形​​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4" name="手繪多邊形​​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5" name="手繪多邊形​​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6" name="手繪多邊形​​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7" name="手繪多邊形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8" name="手繪多邊形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9" name="手繪多邊形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0" name="手繪多邊形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1" name="手繪多邊形​​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2" name="手繪多邊形​​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3" name="手繪多邊形​​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4" name="手繪多邊形​​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5" name="手繪多邊形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6" name="手繪多邊形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7" name="手繪多邊形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8" name="手繪多邊形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9" name="手繪多邊形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0" name="手繪多邊形​​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1" name="手繪多邊形​​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2" name="手繪多邊形​​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3" name="手繪多邊形​​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4" name="手繪多邊形​​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5" name="手繪多邊形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6" name="手繪多邊形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7" name="手繪多邊形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8" name="手繪多邊形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9" name="手繪多邊形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0" name="手繪多邊形​​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1" name="手繪多邊形​​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2" name="手繪多邊形​​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3" name="手繪多邊形​​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4" name="手繪多邊形​​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5" name="手繪多邊形​​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6" name="手繪多邊形​​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7" name="手繪多邊形​​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8" name="手繪多邊形​​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9" name="手繪多邊形​​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0" name="手繪多邊形​​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1" name="手繪多邊形​​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2" name="手繪多邊形​​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3" name="手繪多邊形​​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4" name="手繪多邊形​​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5" name="手繪多邊形​​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6" name="手繪多邊形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7" name="手繪多邊形​​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8" name="手繪多邊形​​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9" name="手繪多邊形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0" name="手繪多邊形​​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1" name="手繪多邊形​​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2" name="手繪多邊形​​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3" name="手繪多邊形​​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4" name="手繪多邊形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5" name="手繪多邊形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6" name="手繪多邊形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7" name="手繪多邊形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8" name="手繪多邊形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9" name="手繪多邊形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0" name="手繪多邊形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1" name="手繪多邊形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2" name="手繪多邊形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3" name="手繪多邊形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4" name="手繪多邊形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5" name="手繪多邊形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6" name="手繪多邊形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7" name="手繪多邊形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8" name="手繪多邊形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9" name="手繪多邊形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0" name="手繪多邊形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1" name="手繪多邊形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2" name="手繪多邊形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3" name="手繪多邊形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4" name="手繪多邊形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5" name="手繪多邊形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6" name="手繪多邊形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7" name="手繪多邊形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8" name="手繪多邊形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C041CCD-5D37-4F8B-AEE8-7CBE3F87DCBF}" type="datetime1">
              <a:rPr lang="zh-TW" altLang="en-US" smtClean="0"/>
              <a:pPr/>
              <a:t>2022/9/9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158" name="線條" descr="線條圖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手繪多邊形​​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0" name="手繪多邊形​​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1" name="手繪多邊形​​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2" name="手繪多邊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3" name="手繪多邊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4" name="手繪多邊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5" name="手繪多邊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6" name="手繪多邊形​​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7" name="手繪多邊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8" name="手繪多邊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9" name="手繪多邊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0" name="手繪多邊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1" name="手繪多邊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2" name="手繪多邊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3" name="手繪多邊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4" name="手繪多邊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5" name="手繪多邊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6" name="手繪多邊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7" name="手繪多邊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8" name="手繪多邊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9" name="手繪多邊形​​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0" name="手繪多邊形​​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1" name="手繪多邊形​​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2" name="手繪多邊形​​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3" name="手繪多邊形​​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4" name="手繪多邊形​​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5" name="手繪多邊形​​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6" name="手繪多邊形​​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7" name="手繪多邊形​​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8" name="手繪多邊形​​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9" name="手繪多邊形​​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0" name="手繪多邊形​​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1" name="手繪多邊形​​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2" name="手繪多邊形​​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3" name="手繪多邊形​​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4" name="手繪多邊形​​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5" name="手繪多邊形​​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6" name="手繪多邊形​​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7" name="手繪多邊形​​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8" name="手繪多邊形​​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9" name="手繪多邊形​​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0" name="手繪多邊形​​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1" name="手繪多邊形​​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2" name="手繪多邊形​​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3" name="手繪多邊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4" name="手繪多邊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5" name="手繪多邊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6" name="手繪多邊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7" name="手繪多邊形​​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8" name="手繪多邊形​​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9" name="手繪多邊形​​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0" name="手繪多邊形​​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1" name="手繪多邊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2" name="手繪多邊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3" name="手繪多邊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4" name="手繪多邊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5" name="手繪多邊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6" name="手繪多邊形​​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7" name="手繪多邊形​​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8" name="手繪多邊形​​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9" name="手繪多邊形​​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0" name="手繪多邊形​​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1" name="手繪多邊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2" name="手繪多邊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3" name="手繪多邊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4" name="手繪多邊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5" name="手繪多邊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6" name="手繪多邊形​​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7" name="手繪多邊形​​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8" name="手繪多邊形​​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9" name="手繪多邊形​​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0" name="手繪多邊形​​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1" name="手繪多邊形​​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2" name="手繪多邊形​​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3F1FDD0-B62B-463A-A451-F194A3874CD3}" type="datetime1">
              <a:rPr lang="zh-TW" altLang="en-US" smtClean="0"/>
              <a:pPr/>
              <a:t>2022/9/9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160" name="線條" descr="線條圖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手繪多邊形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2" name="手繪多邊形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3" name="手繪多邊形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4" name="手繪多邊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5" name="手繪多邊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6" name="手繪多邊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7" name="手繪多邊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8" name="手繪多邊形​​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9" name="手繪多邊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0" name="手繪多邊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1" name="手繪多邊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2" name="手繪多邊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3" name="手繪多邊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4" name="手繪多邊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5" name="手繪多邊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6" name="手繪多邊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7" name="手繪多邊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8" name="手繪多邊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9" name="手繪多邊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0" name="手繪多邊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1" name="手繪多邊形​​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2" name="手繪多邊形​​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3" name="手繪多邊形​​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4" name="手繪多邊形​​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5" name="手繪多邊形​​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6" name="手繪多邊形​​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7" name="手繪多邊形​​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8" name="手繪多邊形​​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9" name="手繪多邊形​​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0" name="手繪多邊形​​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1" name="手繪多邊形​​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2" name="手繪多邊形​​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3" name="手繪多邊形​​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4" name="手繪多邊形​​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5" name="手繪多邊形​​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6" name="手繪多邊形​​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7" name="手繪多邊形​​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8" name="手繪多邊形​​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9" name="手繪多邊形​​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0" name="手繪多邊形​​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1" name="手繪多邊形​​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2" name="手繪多邊形​​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3" name="手繪多邊形​​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4" name="手繪多邊形​​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5" name="手繪多邊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6" name="手繪多邊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7" name="手繪多邊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8" name="手繪多邊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9" name="手繪多邊形​​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0" name="手繪多邊形​​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1" name="手繪多邊形​​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2" name="手繪多邊形​​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3" name="手繪多邊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4" name="手繪多邊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5" name="手繪多邊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6" name="手繪多邊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7" name="手繪多邊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8" name="手繪多邊形​​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9" name="手繪多邊形​​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0" name="手繪多邊形​​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1" name="手繪多邊形​​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2" name="手繪多邊形​​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3" name="手繪多邊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4" name="手繪多邊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5" name="手繪多邊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6" name="手繪多邊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7" name="手繪多邊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8" name="手繪多邊形​​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9" name="手繪多邊形​​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0" name="手繪多邊形​​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1" name="手繪多邊形​​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2" name="手繪多邊形​​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3" name="手繪多邊形​​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4" name="手繪多邊形​​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6661F67-92FC-487A-8910-F31C817AFA41}" type="datetime1">
              <a:rPr lang="zh-TW" altLang="en-US" smtClean="0"/>
              <a:pPr/>
              <a:t>2022/9/9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sp>
        <p:nvSpPr>
          <p:cNvPr id="85" name="內容預留位置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156" name="線條" descr="線條圖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手繪多邊形​​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8" name="手繪多邊形​​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9" name="手繪多邊形​​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0" name="手繪多邊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1" name="手繪多邊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2" name="手繪多邊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3" name="手繪多邊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4" name="手繪多邊形​​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5" name="手繪多邊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6" name="手繪多邊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7" name="手繪多邊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8" name="手繪多邊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9" name="手繪多邊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0" name="手繪多邊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1" name="手繪多邊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2" name="手繪多邊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3" name="手繪多邊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4" name="手繪多邊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5" name="手繪多邊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6" name="手繪多邊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7" name="手繪多邊形​​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8" name="手繪多邊形​​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9" name="手繪多邊形​​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0" name="手繪多邊形​​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1" name="手繪多邊形​​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2" name="手繪多邊形​​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3" name="手繪多邊形​​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4" name="手繪多邊形​​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5" name="手繪多邊形​​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6" name="手繪多邊形​​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7" name="手繪多邊形​​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8" name="手繪多邊形​​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9" name="手繪多邊形​​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0" name="手繪多邊形​​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1" name="手繪多邊形​​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2" name="手繪多邊形​​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3" name="手繪多邊形​​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4" name="手繪多邊形​​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5" name="手繪多邊形​​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6" name="手繪多邊形​​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7" name="手繪多邊形​​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8" name="手繪多邊形​​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9" name="手繪多邊形​​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0" name="手繪多邊形​​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1" name="手繪多邊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2" name="手繪多邊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3" name="手繪多邊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4" name="手繪多邊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5" name="手繪多邊形​​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6" name="手繪多邊形​​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7" name="手繪多邊形​​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8" name="手繪多邊形​​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9" name="手繪多邊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0" name="手繪多邊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1" name="手繪多邊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2" name="手繪多邊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3" name="手繪多邊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4" name="手繪多邊形​​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5" name="手繪多邊形​​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6" name="手繪多邊形​​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7" name="手繪多邊形​​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8" name="手繪多邊形​​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9" name="手繪多邊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0" name="手繪多邊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1" name="手繪多邊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2" name="手繪多邊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3" name="手繪多邊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4" name="手繪多邊形​​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5" name="手繪多邊形​​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6" name="手繪多邊形​​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7" name="手繪多邊形​​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8" name="手繪多邊形​​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9" name="手繪多邊形​​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0" name="手繪多邊形​​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F82FDFD-18A2-4FA7-913D-8D2BA1111367}" type="datetime1">
              <a:rPr lang="zh-TW" altLang="en-US" smtClean="0"/>
              <a:pPr/>
              <a:t>2022/9/9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161E1E-59DD-4B90-931A-B39E9CA0383F}" type="datetime1">
              <a:rPr lang="zh-TW" altLang="en-US" smtClean="0"/>
              <a:t>2022/9/9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標題和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grpSp>
        <p:nvGrpSpPr>
          <p:cNvPr id="615" name="框架" descr="方塊圖形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群組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群組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手繪多邊形​​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5" name="手繪多邊形​​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6" name="手繪多邊形​​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7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8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9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0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1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2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3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4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5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6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7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8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9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0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1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2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3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4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5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6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7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8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9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0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1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2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3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4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5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6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7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8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9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0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1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2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3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4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5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6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7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8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9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0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1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2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3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4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5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6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7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8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9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0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1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2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3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4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5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6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7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8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9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0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1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2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3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4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5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6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7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769" name="群組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手繪多邊形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1" name="手繪多邊形​​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2" name="手繪多邊形​​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3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4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5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6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7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8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9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0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1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2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3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4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5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6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7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8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9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0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1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2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3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4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5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6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7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8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9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0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1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2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3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4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5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6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7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8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9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0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1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2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3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4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5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6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7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8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9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0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1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2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3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4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5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6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7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8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9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0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1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2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3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4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5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6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7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8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9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0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1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2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3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617" name="群組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群組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手繪多邊形​​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5" name="手繪多邊形​​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6" name="手繪多邊形​​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7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8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9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0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1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2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3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4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5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6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7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8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9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0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1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2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3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4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5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6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7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8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9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0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1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2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3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4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5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6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7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8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9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0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1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2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3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4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5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6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7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8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9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0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1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2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3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4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5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6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7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8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9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0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1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2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3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4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5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6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7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8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9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0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1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2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3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4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5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6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7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619" name="群組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手繪多邊形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1" name="手繪多邊形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2" name="手繪多邊形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3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4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5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6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7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8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9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0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1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2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3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4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5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6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7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8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9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0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1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2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3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4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5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6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7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8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9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0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1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2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3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4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5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6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7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8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9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0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1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2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3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4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5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6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7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8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9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0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1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2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3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4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5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6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7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8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9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0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1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2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3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4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5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6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7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8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9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0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1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2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3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</p:grp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51BE3ED-10D9-45DE-84C7-332EAE50BBA4}" type="datetime1">
              <a:rPr lang="zh-TW" altLang="en-US" smtClean="0"/>
              <a:pPr/>
              <a:t>2022/9/9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標題和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grpSp>
        <p:nvGrpSpPr>
          <p:cNvPr id="614" name="框架" descr="方塊圖形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群組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群組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手繪多邊形​​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4" name="手繪多邊形​​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5" name="手繪多邊形​​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6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7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8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9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0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1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2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3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4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5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6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7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8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9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0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1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2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3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4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5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6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7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8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9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0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1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2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3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4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5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6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7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8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9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0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1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2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3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4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5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6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7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8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9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0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1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2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3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4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5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6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7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8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9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0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1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2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3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4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5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6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7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8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9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0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1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2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3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4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5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6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768" name="群組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手繪多邊形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0" name="手繪多邊形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1" name="手繪多邊形​​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2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3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4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5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6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7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8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9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0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1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2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3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4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5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6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7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8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9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0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1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2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3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4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5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6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7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8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9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0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1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2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3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4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5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6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7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8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9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0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1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2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3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4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5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6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7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8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9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0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1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2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3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4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5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6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7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8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9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0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1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2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3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4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5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6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7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8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9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0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1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2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616" name="群組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群組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手繪多邊形​​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4" name="手繪多邊形​​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5" name="手繪多邊形​​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6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7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8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9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0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1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2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3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4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5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6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7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8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9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0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1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2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3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4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5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6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7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8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9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0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1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2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3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4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5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6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7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8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9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0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1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2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3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4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5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6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7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8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9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0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1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2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3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4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5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6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7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8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9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0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1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2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3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4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5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6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7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8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9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0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1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2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3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4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5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6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618" name="群組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手繪多邊形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0" name="手繪多邊形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1" name="手繪多邊形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2" name="手繪多邊形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3" name="手繪多邊形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4" name="手繪多邊形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5" name="手繪多邊形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6" name="手繪多邊形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7" name="手繪多邊形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8" name="手繪多邊形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9" name="手繪多邊形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0" name="手繪多邊形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1" name="手繪多邊形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2" name="手繪多邊形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3" name="手繪多邊形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4" name="手繪多邊形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5" name="手繪多邊形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6" name="手繪多邊形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7" name="手繪多邊形​​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8" name="手繪多邊形​​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9" name="手繪多邊形​​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0" name="手繪多邊形​​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1" name="手繪多邊形​​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2" name="手繪多邊形​​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3" name="手繪多邊形​​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4" name="手繪多邊形​​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5" name="手繪多邊形​​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6" name="手繪多邊形​​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7" name="手繪多邊形​​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8" name="手繪多邊形​​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9" name="手繪多邊形​​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0" name="手繪多邊形​​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1" name="手繪多邊形​​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2" name="手繪多邊形​​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3" name="手繪多邊形​​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4" name="手繪多邊形​​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5" name="手繪多邊形​​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6" name="手繪多邊形​​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7" name="手繪多邊形​​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8" name="手繪多邊形​​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9" name="手繪多邊形​​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0" name="手繪多邊形​​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1" name="手繪多邊形​​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2" name="手繪多邊形​​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3" name="手繪多邊形​​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4" name="手繪多邊形​​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5" name="手繪多邊形​​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6" name="手繪多邊形​​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7" name="手繪多邊形​​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8" name="手繪多邊形​​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9" name="手繪多邊形​​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0" name="手繪多邊形​​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1" name="手繪多邊形​​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2" name="手繪多邊形​​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3" name="手繪多邊形​​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4" name="手繪多邊形​​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5" name="手繪多邊形​​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6" name="手繪多邊形​​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7" name="手繪多邊形​​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8" name="手繪多邊形​​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9" name="手繪多邊形​​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0" name="手繪多邊形​​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1" name="手繪多邊形​​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2" name="手繪多邊形​​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3" name="手繪多邊形​​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4" name="手繪多邊形​​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5" name="手繪多邊形​​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6" name="手繪多邊形​​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7" name="手繪多邊形​​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8" name="手繪多邊形​​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9" name="手繪多邊形​​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0" name="手繪多邊形​​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1" name="手繪多邊形​​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2" name="手繪多邊形​​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n>
                      <a:noFill/>
                    </a:ln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461FFCF-406B-44D0-863D-71305923B20B}" type="datetime1">
              <a:rPr lang="zh-TW" altLang="en-US" smtClean="0"/>
              <a:pPr/>
              <a:t>2022/9/9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589E56E-42C2-4E97-8112-DE797D0A7C24}" type="datetime1">
              <a:rPr lang="zh-TW" altLang="en-US" smtClean="0"/>
              <a:t>2022/9/9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altLang="zh-TW" dirty="0" smtClean="0"/>
              <a:t>User Manual in Verification Platform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/>
              <a:t>Instructions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05958" y="1628800"/>
            <a:ext cx="3589053" cy="4526148"/>
          </a:xfrm>
        </p:spPr>
        <p:txBody>
          <a:bodyPr rtlCol="0" anchor="t">
            <a:normAutofit/>
          </a:bodyPr>
          <a:lstStyle/>
          <a:p>
            <a:pPr rtl="0"/>
            <a:r>
              <a:rPr lang="en-US" altLang="zh-TW" sz="2400" dirty="0" smtClean="0"/>
              <a:t>Before submitting the file, check if the question name is correct. If ok, submit the file by clicking </a:t>
            </a:r>
            <a:r>
              <a:rPr lang="zh-TW" altLang="en-US" sz="2400" dirty="0" smtClean="0"/>
              <a:t>選擇檔案 </a:t>
            </a:r>
            <a:r>
              <a:rPr lang="en-US" altLang="zh-TW" sz="2400" dirty="0" smtClean="0"/>
              <a:t>button.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272DDA-CF8A-4208-BED3-577B9C1279F0}"/>
              </a:ext>
            </a:extLst>
          </p:cNvPr>
          <p:cNvSpPr/>
          <p:nvPr/>
        </p:nvSpPr>
        <p:spPr>
          <a:xfrm>
            <a:off x="6814492" y="3429000"/>
            <a:ext cx="465604" cy="889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版面配置區 11">
            <a:extLst>
              <a:ext uri="{FF2B5EF4-FFF2-40B4-BE49-F238E27FC236}">
                <a16:creationId xmlns:a16="http://schemas.microsoft.com/office/drawing/2014/main" id="{DA6DB940-DFB7-47C2-9FCB-C1EEEFA1C0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668" r="3668"/>
          <a:stretch>
            <a:fillRect/>
          </a:stretch>
        </p:blipFill>
        <p:spPr>
          <a:xfrm>
            <a:off x="1746250" y="1884363"/>
            <a:ext cx="5668963" cy="4041775"/>
          </a:xfrm>
          <a:custGeom>
            <a:avLst/>
            <a:gdLst>
              <a:gd name="connsiteX0" fmla="*/ 0 w 5668963"/>
              <a:gd name="connsiteY0" fmla="*/ 0 h 4041775"/>
              <a:gd name="connsiteX1" fmla="*/ 516506 w 5668963"/>
              <a:gd name="connsiteY1" fmla="*/ 0 h 4041775"/>
              <a:gd name="connsiteX2" fmla="*/ 1146390 w 5668963"/>
              <a:gd name="connsiteY2" fmla="*/ 0 h 4041775"/>
              <a:gd name="connsiteX3" fmla="*/ 1606206 w 5668963"/>
              <a:gd name="connsiteY3" fmla="*/ 0 h 4041775"/>
              <a:gd name="connsiteX4" fmla="*/ 2122712 w 5668963"/>
              <a:gd name="connsiteY4" fmla="*/ 0 h 4041775"/>
              <a:gd name="connsiteX5" fmla="*/ 2695907 w 5668963"/>
              <a:gd name="connsiteY5" fmla="*/ 0 h 4041775"/>
              <a:gd name="connsiteX6" fmla="*/ 3439171 w 5668963"/>
              <a:gd name="connsiteY6" fmla="*/ 0 h 4041775"/>
              <a:gd name="connsiteX7" fmla="*/ 3898987 w 5668963"/>
              <a:gd name="connsiteY7" fmla="*/ 0 h 4041775"/>
              <a:gd name="connsiteX8" fmla="*/ 4472182 w 5668963"/>
              <a:gd name="connsiteY8" fmla="*/ 0 h 4041775"/>
              <a:gd name="connsiteX9" fmla="*/ 4931998 w 5668963"/>
              <a:gd name="connsiteY9" fmla="*/ 0 h 4041775"/>
              <a:gd name="connsiteX10" fmla="*/ 5668963 w 5668963"/>
              <a:gd name="connsiteY10" fmla="*/ 0 h 4041775"/>
              <a:gd name="connsiteX11" fmla="*/ 5668963 w 5668963"/>
              <a:gd name="connsiteY11" fmla="*/ 754465 h 4041775"/>
              <a:gd name="connsiteX12" fmla="*/ 5668963 w 5668963"/>
              <a:gd name="connsiteY12" fmla="*/ 1387676 h 4041775"/>
              <a:gd name="connsiteX13" fmla="*/ 5668963 w 5668963"/>
              <a:gd name="connsiteY13" fmla="*/ 2101723 h 4041775"/>
              <a:gd name="connsiteX14" fmla="*/ 5668963 w 5668963"/>
              <a:gd name="connsiteY14" fmla="*/ 2694517 h 4041775"/>
              <a:gd name="connsiteX15" fmla="*/ 5668963 w 5668963"/>
              <a:gd name="connsiteY15" fmla="*/ 3408564 h 4041775"/>
              <a:gd name="connsiteX16" fmla="*/ 5668963 w 5668963"/>
              <a:gd name="connsiteY16" fmla="*/ 4041775 h 4041775"/>
              <a:gd name="connsiteX17" fmla="*/ 5095768 w 5668963"/>
              <a:gd name="connsiteY17" fmla="*/ 4041775 h 4041775"/>
              <a:gd name="connsiteX18" fmla="*/ 4409193 w 5668963"/>
              <a:gd name="connsiteY18" fmla="*/ 4041775 h 4041775"/>
              <a:gd name="connsiteX19" fmla="*/ 3835998 w 5668963"/>
              <a:gd name="connsiteY19" fmla="*/ 4041775 h 4041775"/>
              <a:gd name="connsiteX20" fmla="*/ 3092734 w 5668963"/>
              <a:gd name="connsiteY20" fmla="*/ 4041775 h 4041775"/>
              <a:gd name="connsiteX21" fmla="*/ 2462849 w 5668963"/>
              <a:gd name="connsiteY21" fmla="*/ 4041775 h 4041775"/>
              <a:gd name="connsiteX22" fmla="*/ 1946344 w 5668963"/>
              <a:gd name="connsiteY22" fmla="*/ 4041775 h 4041775"/>
              <a:gd name="connsiteX23" fmla="*/ 1259770 w 5668963"/>
              <a:gd name="connsiteY23" fmla="*/ 4041775 h 4041775"/>
              <a:gd name="connsiteX24" fmla="*/ 799954 w 5668963"/>
              <a:gd name="connsiteY24" fmla="*/ 4041775 h 4041775"/>
              <a:gd name="connsiteX25" fmla="*/ 0 w 5668963"/>
              <a:gd name="connsiteY25" fmla="*/ 4041775 h 4041775"/>
              <a:gd name="connsiteX26" fmla="*/ 0 w 5668963"/>
              <a:gd name="connsiteY26" fmla="*/ 3327728 h 4041775"/>
              <a:gd name="connsiteX27" fmla="*/ 0 w 5668963"/>
              <a:gd name="connsiteY27" fmla="*/ 2775352 h 4041775"/>
              <a:gd name="connsiteX28" fmla="*/ 0 w 5668963"/>
              <a:gd name="connsiteY28" fmla="*/ 2101723 h 4041775"/>
              <a:gd name="connsiteX29" fmla="*/ 0 w 5668963"/>
              <a:gd name="connsiteY29" fmla="*/ 1347258 h 4041775"/>
              <a:gd name="connsiteX30" fmla="*/ 0 w 5668963"/>
              <a:gd name="connsiteY30" fmla="*/ 754465 h 4041775"/>
              <a:gd name="connsiteX31" fmla="*/ 0 w 5668963"/>
              <a:gd name="connsiteY31" fmla="*/ 0 h 404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68963" h="4041775" fill="none" extrusionOk="0">
                <a:moveTo>
                  <a:pt x="0" y="0"/>
                </a:moveTo>
                <a:cubicBezTo>
                  <a:pt x="113422" y="-11841"/>
                  <a:pt x="405007" y="-10519"/>
                  <a:pt x="516506" y="0"/>
                </a:cubicBezTo>
                <a:cubicBezTo>
                  <a:pt x="628005" y="10519"/>
                  <a:pt x="848904" y="-7959"/>
                  <a:pt x="1146390" y="0"/>
                </a:cubicBezTo>
                <a:cubicBezTo>
                  <a:pt x="1443876" y="7959"/>
                  <a:pt x="1406074" y="22841"/>
                  <a:pt x="1606206" y="0"/>
                </a:cubicBezTo>
                <a:cubicBezTo>
                  <a:pt x="1806338" y="-22841"/>
                  <a:pt x="1952825" y="-19452"/>
                  <a:pt x="2122712" y="0"/>
                </a:cubicBezTo>
                <a:cubicBezTo>
                  <a:pt x="2292599" y="19452"/>
                  <a:pt x="2579733" y="3835"/>
                  <a:pt x="2695907" y="0"/>
                </a:cubicBezTo>
                <a:cubicBezTo>
                  <a:pt x="2812082" y="-3835"/>
                  <a:pt x="3133585" y="-5334"/>
                  <a:pt x="3439171" y="0"/>
                </a:cubicBezTo>
                <a:cubicBezTo>
                  <a:pt x="3744757" y="5334"/>
                  <a:pt x="3682008" y="-6684"/>
                  <a:pt x="3898987" y="0"/>
                </a:cubicBezTo>
                <a:cubicBezTo>
                  <a:pt x="4115966" y="6684"/>
                  <a:pt x="4216047" y="-26389"/>
                  <a:pt x="4472182" y="0"/>
                </a:cubicBezTo>
                <a:cubicBezTo>
                  <a:pt x="4728318" y="26389"/>
                  <a:pt x="4818110" y="6088"/>
                  <a:pt x="4931998" y="0"/>
                </a:cubicBezTo>
                <a:cubicBezTo>
                  <a:pt x="5045886" y="-6088"/>
                  <a:pt x="5497031" y="-13695"/>
                  <a:pt x="5668963" y="0"/>
                </a:cubicBezTo>
                <a:cubicBezTo>
                  <a:pt x="5656823" y="298199"/>
                  <a:pt x="5700468" y="499551"/>
                  <a:pt x="5668963" y="754465"/>
                </a:cubicBezTo>
                <a:cubicBezTo>
                  <a:pt x="5637458" y="1009380"/>
                  <a:pt x="5696107" y="1163339"/>
                  <a:pt x="5668963" y="1387676"/>
                </a:cubicBezTo>
                <a:cubicBezTo>
                  <a:pt x="5641819" y="1612013"/>
                  <a:pt x="5669881" y="1880302"/>
                  <a:pt x="5668963" y="2101723"/>
                </a:cubicBezTo>
                <a:cubicBezTo>
                  <a:pt x="5668045" y="2323144"/>
                  <a:pt x="5657404" y="2532669"/>
                  <a:pt x="5668963" y="2694517"/>
                </a:cubicBezTo>
                <a:cubicBezTo>
                  <a:pt x="5680522" y="2856365"/>
                  <a:pt x="5642531" y="3237501"/>
                  <a:pt x="5668963" y="3408564"/>
                </a:cubicBezTo>
                <a:cubicBezTo>
                  <a:pt x="5695395" y="3579627"/>
                  <a:pt x="5647696" y="3862755"/>
                  <a:pt x="5668963" y="4041775"/>
                </a:cubicBezTo>
                <a:cubicBezTo>
                  <a:pt x="5491320" y="4031313"/>
                  <a:pt x="5237455" y="4041349"/>
                  <a:pt x="5095768" y="4041775"/>
                </a:cubicBezTo>
                <a:cubicBezTo>
                  <a:pt x="4954082" y="4042201"/>
                  <a:pt x="4689910" y="4016283"/>
                  <a:pt x="4409193" y="4041775"/>
                </a:cubicBezTo>
                <a:cubicBezTo>
                  <a:pt x="4128476" y="4067267"/>
                  <a:pt x="3972712" y="4048981"/>
                  <a:pt x="3835998" y="4041775"/>
                </a:cubicBezTo>
                <a:cubicBezTo>
                  <a:pt x="3699284" y="4034569"/>
                  <a:pt x="3435356" y="4060030"/>
                  <a:pt x="3092734" y="4041775"/>
                </a:cubicBezTo>
                <a:cubicBezTo>
                  <a:pt x="2750112" y="4023520"/>
                  <a:pt x="2703631" y="4054552"/>
                  <a:pt x="2462849" y="4041775"/>
                </a:cubicBezTo>
                <a:cubicBezTo>
                  <a:pt x="2222067" y="4028998"/>
                  <a:pt x="2097356" y="4031703"/>
                  <a:pt x="1946344" y="4041775"/>
                </a:cubicBezTo>
                <a:cubicBezTo>
                  <a:pt x="1795333" y="4051847"/>
                  <a:pt x="1545586" y="4047665"/>
                  <a:pt x="1259770" y="4041775"/>
                </a:cubicBezTo>
                <a:cubicBezTo>
                  <a:pt x="973954" y="4035885"/>
                  <a:pt x="984195" y="4022976"/>
                  <a:pt x="799954" y="4041775"/>
                </a:cubicBezTo>
                <a:cubicBezTo>
                  <a:pt x="615713" y="4060574"/>
                  <a:pt x="265824" y="4058739"/>
                  <a:pt x="0" y="4041775"/>
                </a:cubicBezTo>
                <a:cubicBezTo>
                  <a:pt x="-8217" y="3880488"/>
                  <a:pt x="20236" y="3625278"/>
                  <a:pt x="0" y="3327728"/>
                </a:cubicBezTo>
                <a:cubicBezTo>
                  <a:pt x="-20236" y="3030178"/>
                  <a:pt x="-21097" y="2939472"/>
                  <a:pt x="0" y="2775352"/>
                </a:cubicBezTo>
                <a:cubicBezTo>
                  <a:pt x="21097" y="2611232"/>
                  <a:pt x="-5784" y="2378997"/>
                  <a:pt x="0" y="2101723"/>
                </a:cubicBezTo>
                <a:cubicBezTo>
                  <a:pt x="5784" y="1824449"/>
                  <a:pt x="22726" y="1581724"/>
                  <a:pt x="0" y="1347258"/>
                </a:cubicBezTo>
                <a:cubicBezTo>
                  <a:pt x="-22726" y="1112793"/>
                  <a:pt x="-16786" y="904889"/>
                  <a:pt x="0" y="754465"/>
                </a:cubicBezTo>
                <a:cubicBezTo>
                  <a:pt x="16786" y="604041"/>
                  <a:pt x="-25897" y="352488"/>
                  <a:pt x="0" y="0"/>
                </a:cubicBezTo>
                <a:close/>
              </a:path>
              <a:path w="5668963" h="4041775" stroke="0" extrusionOk="0">
                <a:moveTo>
                  <a:pt x="0" y="0"/>
                </a:moveTo>
                <a:cubicBezTo>
                  <a:pt x="286353" y="-13759"/>
                  <a:pt x="329015" y="-12822"/>
                  <a:pt x="573195" y="0"/>
                </a:cubicBezTo>
                <a:cubicBezTo>
                  <a:pt x="817376" y="12822"/>
                  <a:pt x="1069107" y="19170"/>
                  <a:pt x="1259770" y="0"/>
                </a:cubicBezTo>
                <a:cubicBezTo>
                  <a:pt x="1450434" y="-19170"/>
                  <a:pt x="1593546" y="-9200"/>
                  <a:pt x="1719585" y="0"/>
                </a:cubicBezTo>
                <a:cubicBezTo>
                  <a:pt x="1845624" y="9200"/>
                  <a:pt x="2238485" y="-2796"/>
                  <a:pt x="2406160" y="0"/>
                </a:cubicBezTo>
                <a:cubicBezTo>
                  <a:pt x="2573835" y="2796"/>
                  <a:pt x="2815951" y="30652"/>
                  <a:pt x="3092734" y="0"/>
                </a:cubicBezTo>
                <a:cubicBezTo>
                  <a:pt x="3369517" y="-30652"/>
                  <a:pt x="3381317" y="3070"/>
                  <a:pt x="3552550" y="0"/>
                </a:cubicBezTo>
                <a:cubicBezTo>
                  <a:pt x="3723783" y="-3070"/>
                  <a:pt x="3858573" y="21500"/>
                  <a:pt x="4012366" y="0"/>
                </a:cubicBezTo>
                <a:cubicBezTo>
                  <a:pt x="4166159" y="-21500"/>
                  <a:pt x="4400322" y="-20249"/>
                  <a:pt x="4528872" y="0"/>
                </a:cubicBezTo>
                <a:cubicBezTo>
                  <a:pt x="4657422" y="20249"/>
                  <a:pt x="5436241" y="16153"/>
                  <a:pt x="5668963" y="0"/>
                </a:cubicBezTo>
                <a:cubicBezTo>
                  <a:pt x="5702017" y="138426"/>
                  <a:pt x="5635967" y="404793"/>
                  <a:pt x="5668963" y="673629"/>
                </a:cubicBezTo>
                <a:cubicBezTo>
                  <a:pt x="5701959" y="942465"/>
                  <a:pt x="5635678" y="1171133"/>
                  <a:pt x="5668963" y="1387676"/>
                </a:cubicBezTo>
                <a:cubicBezTo>
                  <a:pt x="5702248" y="1604219"/>
                  <a:pt x="5687652" y="1746660"/>
                  <a:pt x="5668963" y="2101723"/>
                </a:cubicBezTo>
                <a:cubicBezTo>
                  <a:pt x="5650274" y="2456786"/>
                  <a:pt x="5674233" y="2553010"/>
                  <a:pt x="5668963" y="2775352"/>
                </a:cubicBezTo>
                <a:cubicBezTo>
                  <a:pt x="5663693" y="2997694"/>
                  <a:pt x="5698057" y="3452938"/>
                  <a:pt x="5668963" y="4041775"/>
                </a:cubicBezTo>
                <a:cubicBezTo>
                  <a:pt x="5376559" y="4068851"/>
                  <a:pt x="5152195" y="4037282"/>
                  <a:pt x="4982389" y="4041775"/>
                </a:cubicBezTo>
                <a:cubicBezTo>
                  <a:pt x="4812583" y="4046268"/>
                  <a:pt x="4616249" y="4055915"/>
                  <a:pt x="4522573" y="4041775"/>
                </a:cubicBezTo>
                <a:cubicBezTo>
                  <a:pt x="4428897" y="4027635"/>
                  <a:pt x="4030249" y="4038625"/>
                  <a:pt x="3835998" y="4041775"/>
                </a:cubicBezTo>
                <a:cubicBezTo>
                  <a:pt x="3641747" y="4044925"/>
                  <a:pt x="3466725" y="4023857"/>
                  <a:pt x="3262803" y="4041775"/>
                </a:cubicBezTo>
                <a:cubicBezTo>
                  <a:pt x="3058881" y="4059693"/>
                  <a:pt x="2843280" y="4031569"/>
                  <a:pt x="2576229" y="4041775"/>
                </a:cubicBezTo>
                <a:cubicBezTo>
                  <a:pt x="2309178" y="4051981"/>
                  <a:pt x="2204680" y="4053838"/>
                  <a:pt x="2003034" y="4041775"/>
                </a:cubicBezTo>
                <a:cubicBezTo>
                  <a:pt x="1801389" y="4029712"/>
                  <a:pt x="1437729" y="4009388"/>
                  <a:pt x="1259770" y="4041775"/>
                </a:cubicBezTo>
                <a:cubicBezTo>
                  <a:pt x="1081811" y="4074162"/>
                  <a:pt x="778749" y="4033825"/>
                  <a:pt x="629885" y="4041775"/>
                </a:cubicBezTo>
                <a:cubicBezTo>
                  <a:pt x="481021" y="4049725"/>
                  <a:pt x="234950" y="4062821"/>
                  <a:pt x="0" y="4041775"/>
                </a:cubicBezTo>
                <a:cubicBezTo>
                  <a:pt x="-18290" y="3786430"/>
                  <a:pt x="-12928" y="3601045"/>
                  <a:pt x="0" y="3368146"/>
                </a:cubicBezTo>
                <a:cubicBezTo>
                  <a:pt x="12928" y="3135247"/>
                  <a:pt x="-2777" y="2939039"/>
                  <a:pt x="0" y="2734934"/>
                </a:cubicBezTo>
                <a:cubicBezTo>
                  <a:pt x="2777" y="2530829"/>
                  <a:pt x="33598" y="2244188"/>
                  <a:pt x="0" y="2061305"/>
                </a:cubicBezTo>
                <a:cubicBezTo>
                  <a:pt x="-33598" y="1878422"/>
                  <a:pt x="4179" y="1588595"/>
                  <a:pt x="0" y="1387676"/>
                </a:cubicBezTo>
                <a:cubicBezTo>
                  <a:pt x="-4179" y="1186757"/>
                  <a:pt x="8217" y="853735"/>
                  <a:pt x="0" y="673629"/>
                </a:cubicBezTo>
                <a:cubicBezTo>
                  <a:pt x="-8217" y="493523"/>
                  <a:pt x="7161" y="202869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4619065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F991875-0AD5-4A56-A269-53BCE8025CC2}"/>
              </a:ext>
            </a:extLst>
          </p:cNvPr>
          <p:cNvSpPr/>
          <p:nvPr/>
        </p:nvSpPr>
        <p:spPr>
          <a:xfrm>
            <a:off x="1807836" y="3063631"/>
            <a:ext cx="1728192" cy="24516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0EC8FE7-56B4-48E6-B848-5EA333226557}"/>
              </a:ext>
            </a:extLst>
          </p:cNvPr>
          <p:cNvSpPr/>
          <p:nvPr/>
        </p:nvSpPr>
        <p:spPr>
          <a:xfrm>
            <a:off x="1807836" y="3319463"/>
            <a:ext cx="648072" cy="24516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1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版面配置區 17">
            <a:extLst>
              <a:ext uri="{FF2B5EF4-FFF2-40B4-BE49-F238E27FC236}">
                <a16:creationId xmlns:a16="http://schemas.microsoft.com/office/drawing/2014/main" id="{46CE48ED-8461-4900-BA69-4A8226AADC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5483" t="18719" r="72502" b="25476"/>
          <a:stretch/>
        </p:blipFill>
        <p:spPr>
          <a:xfrm>
            <a:off x="1745838" y="1884311"/>
            <a:ext cx="5669280" cy="4041648"/>
          </a:xfrm>
          <a:custGeom>
            <a:avLst/>
            <a:gdLst>
              <a:gd name="connsiteX0" fmla="*/ 0 w 5669280"/>
              <a:gd name="connsiteY0" fmla="*/ 0 h 4041648"/>
              <a:gd name="connsiteX1" fmla="*/ 459842 w 5669280"/>
              <a:gd name="connsiteY1" fmla="*/ 0 h 4041648"/>
              <a:gd name="connsiteX2" fmla="*/ 1146454 w 5669280"/>
              <a:gd name="connsiteY2" fmla="*/ 0 h 4041648"/>
              <a:gd name="connsiteX3" fmla="*/ 1719682 w 5669280"/>
              <a:gd name="connsiteY3" fmla="*/ 0 h 4041648"/>
              <a:gd name="connsiteX4" fmla="*/ 2349602 w 5669280"/>
              <a:gd name="connsiteY4" fmla="*/ 0 h 4041648"/>
              <a:gd name="connsiteX5" fmla="*/ 3092907 w 5669280"/>
              <a:gd name="connsiteY5" fmla="*/ 0 h 4041648"/>
              <a:gd name="connsiteX6" fmla="*/ 3609442 w 5669280"/>
              <a:gd name="connsiteY6" fmla="*/ 0 h 4041648"/>
              <a:gd name="connsiteX7" fmla="*/ 4296054 w 5669280"/>
              <a:gd name="connsiteY7" fmla="*/ 0 h 4041648"/>
              <a:gd name="connsiteX8" fmla="*/ 4812589 w 5669280"/>
              <a:gd name="connsiteY8" fmla="*/ 0 h 4041648"/>
              <a:gd name="connsiteX9" fmla="*/ 5669280 w 5669280"/>
              <a:gd name="connsiteY9" fmla="*/ 0 h 4041648"/>
              <a:gd name="connsiteX10" fmla="*/ 5669280 w 5669280"/>
              <a:gd name="connsiteY10" fmla="*/ 714024 h 4041648"/>
              <a:gd name="connsiteX11" fmla="*/ 5669280 w 5669280"/>
              <a:gd name="connsiteY11" fmla="*/ 1306800 h 4041648"/>
              <a:gd name="connsiteX12" fmla="*/ 5669280 w 5669280"/>
              <a:gd name="connsiteY12" fmla="*/ 2061240 h 4041648"/>
              <a:gd name="connsiteX13" fmla="*/ 5669280 w 5669280"/>
              <a:gd name="connsiteY13" fmla="*/ 2734848 h 4041648"/>
              <a:gd name="connsiteX14" fmla="*/ 5669280 w 5669280"/>
              <a:gd name="connsiteY14" fmla="*/ 4041648 h 4041648"/>
              <a:gd name="connsiteX15" fmla="*/ 4982667 w 5669280"/>
              <a:gd name="connsiteY15" fmla="*/ 4041648 h 4041648"/>
              <a:gd name="connsiteX16" fmla="*/ 4352747 w 5669280"/>
              <a:gd name="connsiteY16" fmla="*/ 4041648 h 4041648"/>
              <a:gd name="connsiteX17" fmla="*/ 3779520 w 5669280"/>
              <a:gd name="connsiteY17" fmla="*/ 4041648 h 4041648"/>
              <a:gd name="connsiteX18" fmla="*/ 3092907 w 5669280"/>
              <a:gd name="connsiteY18" fmla="*/ 4041648 h 4041648"/>
              <a:gd name="connsiteX19" fmla="*/ 2462987 w 5669280"/>
              <a:gd name="connsiteY19" fmla="*/ 4041648 h 4041648"/>
              <a:gd name="connsiteX20" fmla="*/ 1719682 w 5669280"/>
              <a:gd name="connsiteY20" fmla="*/ 4041648 h 4041648"/>
              <a:gd name="connsiteX21" fmla="*/ 976376 w 5669280"/>
              <a:gd name="connsiteY21" fmla="*/ 4041648 h 4041648"/>
              <a:gd name="connsiteX22" fmla="*/ 0 w 5669280"/>
              <a:gd name="connsiteY22" fmla="*/ 4041648 h 4041648"/>
              <a:gd name="connsiteX23" fmla="*/ 0 w 5669280"/>
              <a:gd name="connsiteY23" fmla="*/ 3327624 h 4041648"/>
              <a:gd name="connsiteX24" fmla="*/ 0 w 5669280"/>
              <a:gd name="connsiteY24" fmla="*/ 2613599 h 4041648"/>
              <a:gd name="connsiteX25" fmla="*/ 0 w 5669280"/>
              <a:gd name="connsiteY25" fmla="*/ 1939991 h 4041648"/>
              <a:gd name="connsiteX26" fmla="*/ 0 w 5669280"/>
              <a:gd name="connsiteY26" fmla="*/ 1266383 h 4041648"/>
              <a:gd name="connsiteX27" fmla="*/ 0 w 5669280"/>
              <a:gd name="connsiteY27" fmla="*/ 592775 h 4041648"/>
              <a:gd name="connsiteX28" fmla="*/ 0 w 5669280"/>
              <a:gd name="connsiteY28" fmla="*/ 0 h 404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69280" h="4041648" fill="none" extrusionOk="0">
                <a:moveTo>
                  <a:pt x="0" y="0"/>
                </a:moveTo>
                <a:cubicBezTo>
                  <a:pt x="177875" y="-16804"/>
                  <a:pt x="264945" y="-16294"/>
                  <a:pt x="459842" y="0"/>
                </a:cubicBezTo>
                <a:cubicBezTo>
                  <a:pt x="654739" y="16294"/>
                  <a:pt x="992879" y="18339"/>
                  <a:pt x="1146454" y="0"/>
                </a:cubicBezTo>
                <a:cubicBezTo>
                  <a:pt x="1300029" y="-18339"/>
                  <a:pt x="1598300" y="10412"/>
                  <a:pt x="1719682" y="0"/>
                </a:cubicBezTo>
                <a:cubicBezTo>
                  <a:pt x="1841064" y="-10412"/>
                  <a:pt x="2139829" y="-16817"/>
                  <a:pt x="2349602" y="0"/>
                </a:cubicBezTo>
                <a:cubicBezTo>
                  <a:pt x="2559375" y="16817"/>
                  <a:pt x="2725963" y="-6295"/>
                  <a:pt x="3092907" y="0"/>
                </a:cubicBezTo>
                <a:cubicBezTo>
                  <a:pt x="3459851" y="6295"/>
                  <a:pt x="3433446" y="23922"/>
                  <a:pt x="3609442" y="0"/>
                </a:cubicBezTo>
                <a:cubicBezTo>
                  <a:pt x="3785438" y="-23922"/>
                  <a:pt x="4026411" y="16163"/>
                  <a:pt x="4296054" y="0"/>
                </a:cubicBezTo>
                <a:cubicBezTo>
                  <a:pt x="4565697" y="-16163"/>
                  <a:pt x="4560564" y="15929"/>
                  <a:pt x="4812589" y="0"/>
                </a:cubicBezTo>
                <a:cubicBezTo>
                  <a:pt x="5064615" y="-15929"/>
                  <a:pt x="5286422" y="-42692"/>
                  <a:pt x="5669280" y="0"/>
                </a:cubicBezTo>
                <a:cubicBezTo>
                  <a:pt x="5665594" y="267444"/>
                  <a:pt x="5691119" y="470486"/>
                  <a:pt x="5669280" y="714024"/>
                </a:cubicBezTo>
                <a:cubicBezTo>
                  <a:pt x="5647441" y="957562"/>
                  <a:pt x="5644599" y="1021452"/>
                  <a:pt x="5669280" y="1306800"/>
                </a:cubicBezTo>
                <a:cubicBezTo>
                  <a:pt x="5693961" y="1592148"/>
                  <a:pt x="5680811" y="1754796"/>
                  <a:pt x="5669280" y="2061240"/>
                </a:cubicBezTo>
                <a:cubicBezTo>
                  <a:pt x="5657749" y="2367684"/>
                  <a:pt x="5650744" y="2507014"/>
                  <a:pt x="5669280" y="2734848"/>
                </a:cubicBezTo>
                <a:cubicBezTo>
                  <a:pt x="5687816" y="2962682"/>
                  <a:pt x="5637297" y="3673688"/>
                  <a:pt x="5669280" y="4041648"/>
                </a:cubicBezTo>
                <a:cubicBezTo>
                  <a:pt x="5499228" y="4010877"/>
                  <a:pt x="5202517" y="4036392"/>
                  <a:pt x="4982667" y="4041648"/>
                </a:cubicBezTo>
                <a:cubicBezTo>
                  <a:pt x="4762817" y="4046904"/>
                  <a:pt x="4575567" y="4072486"/>
                  <a:pt x="4352747" y="4041648"/>
                </a:cubicBezTo>
                <a:cubicBezTo>
                  <a:pt x="4129927" y="4010810"/>
                  <a:pt x="4061295" y="4022506"/>
                  <a:pt x="3779520" y="4041648"/>
                </a:cubicBezTo>
                <a:cubicBezTo>
                  <a:pt x="3497745" y="4060790"/>
                  <a:pt x="3375477" y="4074879"/>
                  <a:pt x="3092907" y="4041648"/>
                </a:cubicBezTo>
                <a:cubicBezTo>
                  <a:pt x="2810337" y="4008417"/>
                  <a:pt x="2754918" y="4070710"/>
                  <a:pt x="2462987" y="4041648"/>
                </a:cubicBezTo>
                <a:cubicBezTo>
                  <a:pt x="2171056" y="4012586"/>
                  <a:pt x="1985047" y="4041702"/>
                  <a:pt x="1719682" y="4041648"/>
                </a:cubicBezTo>
                <a:cubicBezTo>
                  <a:pt x="1454317" y="4041594"/>
                  <a:pt x="1282704" y="4060971"/>
                  <a:pt x="976376" y="4041648"/>
                </a:cubicBezTo>
                <a:cubicBezTo>
                  <a:pt x="670048" y="4022325"/>
                  <a:pt x="353079" y="4074709"/>
                  <a:pt x="0" y="4041648"/>
                </a:cubicBezTo>
                <a:cubicBezTo>
                  <a:pt x="23584" y="3883533"/>
                  <a:pt x="20589" y="3663023"/>
                  <a:pt x="0" y="3327624"/>
                </a:cubicBezTo>
                <a:cubicBezTo>
                  <a:pt x="-20589" y="2992225"/>
                  <a:pt x="-15631" y="2858735"/>
                  <a:pt x="0" y="2613599"/>
                </a:cubicBezTo>
                <a:cubicBezTo>
                  <a:pt x="15631" y="2368463"/>
                  <a:pt x="-24922" y="2195026"/>
                  <a:pt x="0" y="1939991"/>
                </a:cubicBezTo>
                <a:cubicBezTo>
                  <a:pt x="24922" y="1684956"/>
                  <a:pt x="826" y="1420408"/>
                  <a:pt x="0" y="1266383"/>
                </a:cubicBezTo>
                <a:cubicBezTo>
                  <a:pt x="-826" y="1112358"/>
                  <a:pt x="21868" y="733553"/>
                  <a:pt x="0" y="592775"/>
                </a:cubicBezTo>
                <a:cubicBezTo>
                  <a:pt x="-21868" y="451997"/>
                  <a:pt x="-25801" y="153446"/>
                  <a:pt x="0" y="0"/>
                </a:cubicBezTo>
                <a:close/>
              </a:path>
              <a:path w="5669280" h="4041648" stroke="0" extrusionOk="0">
                <a:moveTo>
                  <a:pt x="0" y="0"/>
                </a:moveTo>
                <a:cubicBezTo>
                  <a:pt x="227470" y="-27812"/>
                  <a:pt x="403395" y="20874"/>
                  <a:pt x="573227" y="0"/>
                </a:cubicBezTo>
                <a:cubicBezTo>
                  <a:pt x="743059" y="-20874"/>
                  <a:pt x="867264" y="-21431"/>
                  <a:pt x="1033069" y="0"/>
                </a:cubicBezTo>
                <a:cubicBezTo>
                  <a:pt x="1198874" y="21431"/>
                  <a:pt x="1499602" y="26329"/>
                  <a:pt x="1776374" y="0"/>
                </a:cubicBezTo>
                <a:cubicBezTo>
                  <a:pt x="2053147" y="-26329"/>
                  <a:pt x="2145438" y="-889"/>
                  <a:pt x="2349602" y="0"/>
                </a:cubicBezTo>
                <a:cubicBezTo>
                  <a:pt x="2553766" y="889"/>
                  <a:pt x="2689251" y="-12057"/>
                  <a:pt x="2922829" y="0"/>
                </a:cubicBezTo>
                <a:cubicBezTo>
                  <a:pt x="3156407" y="12057"/>
                  <a:pt x="3364922" y="11283"/>
                  <a:pt x="3666134" y="0"/>
                </a:cubicBezTo>
                <a:cubicBezTo>
                  <a:pt x="3967346" y="-11283"/>
                  <a:pt x="4036580" y="20202"/>
                  <a:pt x="4182669" y="0"/>
                </a:cubicBezTo>
                <a:cubicBezTo>
                  <a:pt x="4328758" y="-20202"/>
                  <a:pt x="4695216" y="1485"/>
                  <a:pt x="4925974" y="0"/>
                </a:cubicBezTo>
                <a:cubicBezTo>
                  <a:pt x="5156733" y="-1485"/>
                  <a:pt x="5408645" y="-4678"/>
                  <a:pt x="5669280" y="0"/>
                </a:cubicBezTo>
                <a:cubicBezTo>
                  <a:pt x="5682269" y="160528"/>
                  <a:pt x="5667740" y="381354"/>
                  <a:pt x="5669280" y="673608"/>
                </a:cubicBezTo>
                <a:cubicBezTo>
                  <a:pt x="5670820" y="965862"/>
                  <a:pt x="5664807" y="1021024"/>
                  <a:pt x="5669280" y="1347216"/>
                </a:cubicBezTo>
                <a:cubicBezTo>
                  <a:pt x="5673753" y="1673408"/>
                  <a:pt x="5667455" y="1717744"/>
                  <a:pt x="5669280" y="2061240"/>
                </a:cubicBezTo>
                <a:cubicBezTo>
                  <a:pt x="5671105" y="2404736"/>
                  <a:pt x="5672741" y="2498362"/>
                  <a:pt x="5669280" y="2613599"/>
                </a:cubicBezTo>
                <a:cubicBezTo>
                  <a:pt x="5665819" y="2728836"/>
                  <a:pt x="5692166" y="3037348"/>
                  <a:pt x="5669280" y="3287207"/>
                </a:cubicBezTo>
                <a:cubicBezTo>
                  <a:pt x="5646394" y="3537066"/>
                  <a:pt x="5651862" y="3808967"/>
                  <a:pt x="5669280" y="4041648"/>
                </a:cubicBezTo>
                <a:cubicBezTo>
                  <a:pt x="5406080" y="4043097"/>
                  <a:pt x="5248245" y="4065669"/>
                  <a:pt x="5039360" y="4041648"/>
                </a:cubicBezTo>
                <a:cubicBezTo>
                  <a:pt x="4830475" y="4017627"/>
                  <a:pt x="4525704" y="4008742"/>
                  <a:pt x="4296054" y="4041648"/>
                </a:cubicBezTo>
                <a:cubicBezTo>
                  <a:pt x="4066404" y="4074554"/>
                  <a:pt x="3852472" y="4071926"/>
                  <a:pt x="3666134" y="4041648"/>
                </a:cubicBezTo>
                <a:cubicBezTo>
                  <a:pt x="3479796" y="4011370"/>
                  <a:pt x="3404648" y="4027439"/>
                  <a:pt x="3206293" y="4041648"/>
                </a:cubicBezTo>
                <a:cubicBezTo>
                  <a:pt x="3007938" y="4055857"/>
                  <a:pt x="2846471" y="4045755"/>
                  <a:pt x="2689758" y="4041648"/>
                </a:cubicBezTo>
                <a:cubicBezTo>
                  <a:pt x="2533045" y="4037541"/>
                  <a:pt x="2146577" y="4052804"/>
                  <a:pt x="1946453" y="4041648"/>
                </a:cubicBezTo>
                <a:cubicBezTo>
                  <a:pt x="1746329" y="4030492"/>
                  <a:pt x="1517963" y="4045229"/>
                  <a:pt x="1316533" y="4041648"/>
                </a:cubicBezTo>
                <a:cubicBezTo>
                  <a:pt x="1115103" y="4038067"/>
                  <a:pt x="910450" y="4038319"/>
                  <a:pt x="799998" y="4041648"/>
                </a:cubicBezTo>
                <a:cubicBezTo>
                  <a:pt x="689547" y="4044977"/>
                  <a:pt x="266419" y="4079469"/>
                  <a:pt x="0" y="4041648"/>
                </a:cubicBezTo>
                <a:cubicBezTo>
                  <a:pt x="23167" y="3789455"/>
                  <a:pt x="-12293" y="3723445"/>
                  <a:pt x="0" y="3489289"/>
                </a:cubicBezTo>
                <a:cubicBezTo>
                  <a:pt x="12293" y="3255133"/>
                  <a:pt x="10257" y="3097704"/>
                  <a:pt x="0" y="2936931"/>
                </a:cubicBezTo>
                <a:cubicBezTo>
                  <a:pt x="-10257" y="2776158"/>
                  <a:pt x="-34932" y="2483272"/>
                  <a:pt x="0" y="2222906"/>
                </a:cubicBezTo>
                <a:cubicBezTo>
                  <a:pt x="34932" y="1962540"/>
                  <a:pt x="-10347" y="1898111"/>
                  <a:pt x="0" y="1630131"/>
                </a:cubicBezTo>
                <a:cubicBezTo>
                  <a:pt x="10347" y="1362151"/>
                  <a:pt x="24092" y="1067084"/>
                  <a:pt x="0" y="875690"/>
                </a:cubicBezTo>
                <a:cubicBezTo>
                  <a:pt x="-24092" y="684296"/>
                  <a:pt x="14171" y="413339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/>
              <a:t>Instructions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05958" y="1628800"/>
            <a:ext cx="3589053" cy="4526148"/>
          </a:xfrm>
        </p:spPr>
        <p:txBody>
          <a:bodyPr rtlCol="0" anchor="t">
            <a:normAutofit/>
          </a:bodyPr>
          <a:lstStyle/>
          <a:p>
            <a:r>
              <a:rPr lang="en-US" altLang="zh-TW" sz="2400" dirty="0" smtClean="0"/>
              <a:t>Remember to zip your source </a:t>
            </a:r>
            <a:r>
              <a:rPr lang="en-US" altLang="zh-TW" sz="2400" dirty="0"/>
              <a:t>files </a:t>
            </a:r>
            <a:r>
              <a:rPr lang="en-US" altLang="zh-TW" sz="2400" dirty="0" smtClean="0"/>
              <a:t>(.c, .</a:t>
            </a:r>
            <a:r>
              <a:rPr lang="en-US" altLang="zh-TW" sz="2400" dirty="0" err="1" smtClean="0"/>
              <a:t>cpp</a:t>
            </a:r>
            <a:r>
              <a:rPr lang="en-US" altLang="zh-TW" sz="2400" dirty="0" smtClean="0"/>
              <a:t>, .</a:t>
            </a:r>
            <a:r>
              <a:rPr lang="en-US" altLang="zh-TW" sz="2400" dirty="0"/>
              <a:t>h) </a:t>
            </a:r>
            <a:r>
              <a:rPr lang="en-US" altLang="zh-TW" sz="2400" dirty="0" smtClean="0"/>
              <a:t> into a zip file before submitting the code.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272DDA-CF8A-4208-BED3-577B9C1279F0}"/>
              </a:ext>
            </a:extLst>
          </p:cNvPr>
          <p:cNvSpPr/>
          <p:nvPr/>
        </p:nvSpPr>
        <p:spPr>
          <a:xfrm>
            <a:off x="6214684" y="3703847"/>
            <a:ext cx="432048" cy="273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F991875-0AD5-4A56-A269-53BCE8025CC2}"/>
              </a:ext>
            </a:extLst>
          </p:cNvPr>
          <p:cNvSpPr/>
          <p:nvPr/>
        </p:nvSpPr>
        <p:spPr>
          <a:xfrm>
            <a:off x="1917948" y="2796952"/>
            <a:ext cx="1728192" cy="50405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0EC8FE7-56B4-48E6-B848-5EA333226557}"/>
              </a:ext>
            </a:extLst>
          </p:cNvPr>
          <p:cNvSpPr/>
          <p:nvPr/>
        </p:nvSpPr>
        <p:spPr>
          <a:xfrm>
            <a:off x="6606338" y="5441878"/>
            <a:ext cx="648072" cy="24516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9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/>
              <a:t>Instructions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05958" y="1628800"/>
            <a:ext cx="3589053" cy="4526148"/>
          </a:xfrm>
        </p:spPr>
        <p:txBody>
          <a:bodyPr rtlCol="0" anchor="t">
            <a:normAutofit/>
          </a:bodyPr>
          <a:lstStyle/>
          <a:p>
            <a:pPr rtl="0"/>
            <a:r>
              <a:rPr lang="en-US" altLang="zh-TW" sz="2400" dirty="0" smtClean="0"/>
              <a:t>Select the zip file.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272DDA-CF8A-4208-BED3-577B9C1279F0}"/>
              </a:ext>
            </a:extLst>
          </p:cNvPr>
          <p:cNvSpPr/>
          <p:nvPr/>
        </p:nvSpPr>
        <p:spPr>
          <a:xfrm>
            <a:off x="6814492" y="3429000"/>
            <a:ext cx="465604" cy="889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圖片版面配置區 21" descr="一張含有 文字, 螢幕擷取畫面, 監視器, 室內 的圖片&#10;&#10;自動產生的描述">
            <a:extLst>
              <a:ext uri="{FF2B5EF4-FFF2-40B4-BE49-F238E27FC236}">
                <a16:creationId xmlns:a16="http://schemas.microsoft.com/office/drawing/2014/main" id="{5EA8B46B-9039-4B71-ACBF-AB27F97686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t="-803" r="4023" b="803"/>
          <a:stretch/>
        </p:blipFill>
        <p:spPr>
          <a:xfrm>
            <a:off x="1746250" y="1884363"/>
            <a:ext cx="5668963" cy="4041775"/>
          </a:xfrm>
          <a:custGeom>
            <a:avLst/>
            <a:gdLst>
              <a:gd name="connsiteX0" fmla="*/ 0 w 5668963"/>
              <a:gd name="connsiteY0" fmla="*/ 0 h 4041775"/>
              <a:gd name="connsiteX1" fmla="*/ 459816 w 5668963"/>
              <a:gd name="connsiteY1" fmla="*/ 0 h 4041775"/>
              <a:gd name="connsiteX2" fmla="*/ 1146390 w 5668963"/>
              <a:gd name="connsiteY2" fmla="*/ 0 h 4041775"/>
              <a:gd name="connsiteX3" fmla="*/ 1719585 w 5668963"/>
              <a:gd name="connsiteY3" fmla="*/ 0 h 4041775"/>
              <a:gd name="connsiteX4" fmla="*/ 2349470 w 5668963"/>
              <a:gd name="connsiteY4" fmla="*/ 0 h 4041775"/>
              <a:gd name="connsiteX5" fmla="*/ 3092734 w 5668963"/>
              <a:gd name="connsiteY5" fmla="*/ 0 h 4041775"/>
              <a:gd name="connsiteX6" fmla="*/ 3609240 w 5668963"/>
              <a:gd name="connsiteY6" fmla="*/ 0 h 4041775"/>
              <a:gd name="connsiteX7" fmla="*/ 4295814 w 5668963"/>
              <a:gd name="connsiteY7" fmla="*/ 0 h 4041775"/>
              <a:gd name="connsiteX8" fmla="*/ 4812320 w 5668963"/>
              <a:gd name="connsiteY8" fmla="*/ 0 h 4041775"/>
              <a:gd name="connsiteX9" fmla="*/ 5668963 w 5668963"/>
              <a:gd name="connsiteY9" fmla="*/ 0 h 4041775"/>
              <a:gd name="connsiteX10" fmla="*/ 5668963 w 5668963"/>
              <a:gd name="connsiteY10" fmla="*/ 714047 h 4041775"/>
              <a:gd name="connsiteX11" fmla="*/ 5668963 w 5668963"/>
              <a:gd name="connsiteY11" fmla="*/ 1306841 h 4041775"/>
              <a:gd name="connsiteX12" fmla="*/ 5668963 w 5668963"/>
              <a:gd name="connsiteY12" fmla="*/ 2061305 h 4041775"/>
              <a:gd name="connsiteX13" fmla="*/ 5668963 w 5668963"/>
              <a:gd name="connsiteY13" fmla="*/ 2734934 h 4041775"/>
              <a:gd name="connsiteX14" fmla="*/ 5668963 w 5668963"/>
              <a:gd name="connsiteY14" fmla="*/ 4041775 h 4041775"/>
              <a:gd name="connsiteX15" fmla="*/ 4982389 w 5668963"/>
              <a:gd name="connsiteY15" fmla="*/ 4041775 h 4041775"/>
              <a:gd name="connsiteX16" fmla="*/ 4352504 w 5668963"/>
              <a:gd name="connsiteY16" fmla="*/ 4041775 h 4041775"/>
              <a:gd name="connsiteX17" fmla="*/ 3779309 w 5668963"/>
              <a:gd name="connsiteY17" fmla="*/ 4041775 h 4041775"/>
              <a:gd name="connsiteX18" fmla="*/ 3092734 w 5668963"/>
              <a:gd name="connsiteY18" fmla="*/ 4041775 h 4041775"/>
              <a:gd name="connsiteX19" fmla="*/ 2462849 w 5668963"/>
              <a:gd name="connsiteY19" fmla="*/ 4041775 h 4041775"/>
              <a:gd name="connsiteX20" fmla="*/ 1719585 w 5668963"/>
              <a:gd name="connsiteY20" fmla="*/ 4041775 h 4041775"/>
              <a:gd name="connsiteX21" fmla="*/ 976321 w 5668963"/>
              <a:gd name="connsiteY21" fmla="*/ 4041775 h 4041775"/>
              <a:gd name="connsiteX22" fmla="*/ 0 w 5668963"/>
              <a:gd name="connsiteY22" fmla="*/ 4041775 h 4041775"/>
              <a:gd name="connsiteX23" fmla="*/ 0 w 5668963"/>
              <a:gd name="connsiteY23" fmla="*/ 3327728 h 4041775"/>
              <a:gd name="connsiteX24" fmla="*/ 0 w 5668963"/>
              <a:gd name="connsiteY24" fmla="*/ 2613681 h 4041775"/>
              <a:gd name="connsiteX25" fmla="*/ 0 w 5668963"/>
              <a:gd name="connsiteY25" fmla="*/ 1940052 h 4041775"/>
              <a:gd name="connsiteX26" fmla="*/ 0 w 5668963"/>
              <a:gd name="connsiteY26" fmla="*/ 1266423 h 4041775"/>
              <a:gd name="connsiteX27" fmla="*/ 0 w 5668963"/>
              <a:gd name="connsiteY27" fmla="*/ 592794 h 4041775"/>
              <a:gd name="connsiteX28" fmla="*/ 0 w 5668963"/>
              <a:gd name="connsiteY28" fmla="*/ 0 h 404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68963" h="4041775" fill="none" extrusionOk="0">
                <a:moveTo>
                  <a:pt x="0" y="0"/>
                </a:moveTo>
                <a:cubicBezTo>
                  <a:pt x="157369" y="519"/>
                  <a:pt x="320044" y="14307"/>
                  <a:pt x="459816" y="0"/>
                </a:cubicBezTo>
                <a:cubicBezTo>
                  <a:pt x="599588" y="-14307"/>
                  <a:pt x="932974" y="-21635"/>
                  <a:pt x="1146390" y="0"/>
                </a:cubicBezTo>
                <a:cubicBezTo>
                  <a:pt x="1359806" y="21635"/>
                  <a:pt x="1479269" y="-8222"/>
                  <a:pt x="1719585" y="0"/>
                </a:cubicBezTo>
                <a:cubicBezTo>
                  <a:pt x="1959902" y="8222"/>
                  <a:pt x="2169715" y="-23792"/>
                  <a:pt x="2349470" y="0"/>
                </a:cubicBezTo>
                <a:cubicBezTo>
                  <a:pt x="2529225" y="23792"/>
                  <a:pt x="2872513" y="20055"/>
                  <a:pt x="3092734" y="0"/>
                </a:cubicBezTo>
                <a:cubicBezTo>
                  <a:pt x="3312955" y="-20055"/>
                  <a:pt x="3399001" y="-1584"/>
                  <a:pt x="3609240" y="0"/>
                </a:cubicBezTo>
                <a:cubicBezTo>
                  <a:pt x="3819479" y="1584"/>
                  <a:pt x="4075051" y="-32499"/>
                  <a:pt x="4295814" y="0"/>
                </a:cubicBezTo>
                <a:cubicBezTo>
                  <a:pt x="4516577" y="32499"/>
                  <a:pt x="4650232" y="-25344"/>
                  <a:pt x="4812320" y="0"/>
                </a:cubicBezTo>
                <a:cubicBezTo>
                  <a:pt x="4974408" y="25344"/>
                  <a:pt x="5497463" y="10529"/>
                  <a:pt x="5668963" y="0"/>
                </a:cubicBezTo>
                <a:cubicBezTo>
                  <a:pt x="5704585" y="169924"/>
                  <a:pt x="5688660" y="465460"/>
                  <a:pt x="5668963" y="714047"/>
                </a:cubicBezTo>
                <a:cubicBezTo>
                  <a:pt x="5649266" y="962634"/>
                  <a:pt x="5651811" y="1123016"/>
                  <a:pt x="5668963" y="1306841"/>
                </a:cubicBezTo>
                <a:cubicBezTo>
                  <a:pt x="5686115" y="1490666"/>
                  <a:pt x="5670641" y="1847190"/>
                  <a:pt x="5668963" y="2061305"/>
                </a:cubicBezTo>
                <a:cubicBezTo>
                  <a:pt x="5667285" y="2275420"/>
                  <a:pt x="5697344" y="2436895"/>
                  <a:pt x="5668963" y="2734934"/>
                </a:cubicBezTo>
                <a:cubicBezTo>
                  <a:pt x="5640582" y="3032973"/>
                  <a:pt x="5611291" y="3658690"/>
                  <a:pt x="5668963" y="4041775"/>
                </a:cubicBezTo>
                <a:cubicBezTo>
                  <a:pt x="5452177" y="4059909"/>
                  <a:pt x="5210053" y="4065620"/>
                  <a:pt x="4982389" y="4041775"/>
                </a:cubicBezTo>
                <a:cubicBezTo>
                  <a:pt x="4754725" y="4017930"/>
                  <a:pt x="4541820" y="4047814"/>
                  <a:pt x="4352504" y="4041775"/>
                </a:cubicBezTo>
                <a:cubicBezTo>
                  <a:pt x="4163188" y="4035736"/>
                  <a:pt x="3930210" y="4049128"/>
                  <a:pt x="3779309" y="4041775"/>
                </a:cubicBezTo>
                <a:cubicBezTo>
                  <a:pt x="3628408" y="4034422"/>
                  <a:pt x="3345632" y="4014792"/>
                  <a:pt x="3092734" y="4041775"/>
                </a:cubicBezTo>
                <a:cubicBezTo>
                  <a:pt x="2839837" y="4068758"/>
                  <a:pt x="2705003" y="4050348"/>
                  <a:pt x="2462849" y="4041775"/>
                </a:cubicBezTo>
                <a:cubicBezTo>
                  <a:pt x="2220695" y="4033202"/>
                  <a:pt x="2081822" y="4005365"/>
                  <a:pt x="1719585" y="4041775"/>
                </a:cubicBezTo>
                <a:cubicBezTo>
                  <a:pt x="1357348" y="4078185"/>
                  <a:pt x="1268642" y="4055250"/>
                  <a:pt x="976321" y="4041775"/>
                </a:cubicBezTo>
                <a:cubicBezTo>
                  <a:pt x="684000" y="4028300"/>
                  <a:pt x="219715" y="4081435"/>
                  <a:pt x="0" y="4041775"/>
                </a:cubicBezTo>
                <a:cubicBezTo>
                  <a:pt x="-8868" y="3891101"/>
                  <a:pt x="-3553" y="3570743"/>
                  <a:pt x="0" y="3327728"/>
                </a:cubicBezTo>
                <a:cubicBezTo>
                  <a:pt x="3553" y="3084713"/>
                  <a:pt x="33753" y="2900283"/>
                  <a:pt x="0" y="2613681"/>
                </a:cubicBezTo>
                <a:cubicBezTo>
                  <a:pt x="-33753" y="2327079"/>
                  <a:pt x="-29160" y="2252515"/>
                  <a:pt x="0" y="1940052"/>
                </a:cubicBezTo>
                <a:cubicBezTo>
                  <a:pt x="29160" y="1627589"/>
                  <a:pt x="15092" y="1455259"/>
                  <a:pt x="0" y="1266423"/>
                </a:cubicBezTo>
                <a:cubicBezTo>
                  <a:pt x="-15092" y="1077587"/>
                  <a:pt x="8969" y="824012"/>
                  <a:pt x="0" y="592794"/>
                </a:cubicBezTo>
                <a:cubicBezTo>
                  <a:pt x="-8969" y="361576"/>
                  <a:pt x="1371" y="191150"/>
                  <a:pt x="0" y="0"/>
                </a:cubicBezTo>
                <a:close/>
              </a:path>
              <a:path w="5668963" h="4041775" stroke="0" extrusionOk="0">
                <a:moveTo>
                  <a:pt x="0" y="0"/>
                </a:moveTo>
                <a:cubicBezTo>
                  <a:pt x="125152" y="-2573"/>
                  <a:pt x="321755" y="-2210"/>
                  <a:pt x="573195" y="0"/>
                </a:cubicBezTo>
                <a:cubicBezTo>
                  <a:pt x="824635" y="2210"/>
                  <a:pt x="910249" y="4938"/>
                  <a:pt x="1033011" y="0"/>
                </a:cubicBezTo>
                <a:cubicBezTo>
                  <a:pt x="1155773" y="-4938"/>
                  <a:pt x="1583950" y="-9389"/>
                  <a:pt x="1776275" y="0"/>
                </a:cubicBezTo>
                <a:cubicBezTo>
                  <a:pt x="1968600" y="9389"/>
                  <a:pt x="2227968" y="-274"/>
                  <a:pt x="2349470" y="0"/>
                </a:cubicBezTo>
                <a:cubicBezTo>
                  <a:pt x="2470973" y="274"/>
                  <a:pt x="2746117" y="21251"/>
                  <a:pt x="2922665" y="0"/>
                </a:cubicBezTo>
                <a:cubicBezTo>
                  <a:pt x="3099213" y="-21251"/>
                  <a:pt x="3324375" y="24111"/>
                  <a:pt x="3665929" y="0"/>
                </a:cubicBezTo>
                <a:cubicBezTo>
                  <a:pt x="4007483" y="-24111"/>
                  <a:pt x="3970626" y="-16316"/>
                  <a:pt x="4182435" y="0"/>
                </a:cubicBezTo>
                <a:cubicBezTo>
                  <a:pt x="4394244" y="16316"/>
                  <a:pt x="4628314" y="3541"/>
                  <a:pt x="4925699" y="0"/>
                </a:cubicBezTo>
                <a:cubicBezTo>
                  <a:pt x="5223084" y="-3541"/>
                  <a:pt x="5482676" y="-32483"/>
                  <a:pt x="5668963" y="0"/>
                </a:cubicBezTo>
                <a:cubicBezTo>
                  <a:pt x="5653092" y="284477"/>
                  <a:pt x="5680130" y="350759"/>
                  <a:pt x="5668963" y="673629"/>
                </a:cubicBezTo>
                <a:cubicBezTo>
                  <a:pt x="5657796" y="996499"/>
                  <a:pt x="5637704" y="1130894"/>
                  <a:pt x="5668963" y="1347258"/>
                </a:cubicBezTo>
                <a:cubicBezTo>
                  <a:pt x="5700222" y="1563622"/>
                  <a:pt x="5699281" y="1879910"/>
                  <a:pt x="5668963" y="2061305"/>
                </a:cubicBezTo>
                <a:cubicBezTo>
                  <a:pt x="5638645" y="2242700"/>
                  <a:pt x="5668328" y="2414504"/>
                  <a:pt x="5668963" y="2613681"/>
                </a:cubicBezTo>
                <a:cubicBezTo>
                  <a:pt x="5669598" y="2812858"/>
                  <a:pt x="5701885" y="2999458"/>
                  <a:pt x="5668963" y="3287310"/>
                </a:cubicBezTo>
                <a:cubicBezTo>
                  <a:pt x="5636041" y="3575162"/>
                  <a:pt x="5646535" y="3790643"/>
                  <a:pt x="5668963" y="4041775"/>
                </a:cubicBezTo>
                <a:cubicBezTo>
                  <a:pt x="5383563" y="4015423"/>
                  <a:pt x="5231060" y="4038341"/>
                  <a:pt x="5039078" y="4041775"/>
                </a:cubicBezTo>
                <a:cubicBezTo>
                  <a:pt x="4847097" y="4045209"/>
                  <a:pt x="4458902" y="4006132"/>
                  <a:pt x="4295814" y="4041775"/>
                </a:cubicBezTo>
                <a:cubicBezTo>
                  <a:pt x="4132726" y="4077418"/>
                  <a:pt x="3894951" y="4011393"/>
                  <a:pt x="3665929" y="4041775"/>
                </a:cubicBezTo>
                <a:cubicBezTo>
                  <a:pt x="3436907" y="4072157"/>
                  <a:pt x="3339833" y="4040239"/>
                  <a:pt x="3206114" y="4041775"/>
                </a:cubicBezTo>
                <a:cubicBezTo>
                  <a:pt x="3072395" y="4043311"/>
                  <a:pt x="2798430" y="4016371"/>
                  <a:pt x="2689608" y="4041775"/>
                </a:cubicBezTo>
                <a:cubicBezTo>
                  <a:pt x="2580786" y="4067179"/>
                  <a:pt x="2206342" y="4047197"/>
                  <a:pt x="1946344" y="4041775"/>
                </a:cubicBezTo>
                <a:cubicBezTo>
                  <a:pt x="1686346" y="4036353"/>
                  <a:pt x="1504789" y="4022321"/>
                  <a:pt x="1316459" y="4041775"/>
                </a:cubicBezTo>
                <a:cubicBezTo>
                  <a:pt x="1128130" y="4061229"/>
                  <a:pt x="909625" y="4020700"/>
                  <a:pt x="799954" y="4041775"/>
                </a:cubicBezTo>
                <a:cubicBezTo>
                  <a:pt x="690283" y="4062850"/>
                  <a:pt x="223378" y="4020955"/>
                  <a:pt x="0" y="4041775"/>
                </a:cubicBezTo>
                <a:cubicBezTo>
                  <a:pt x="25704" y="3870372"/>
                  <a:pt x="-11587" y="3625521"/>
                  <a:pt x="0" y="3489399"/>
                </a:cubicBezTo>
                <a:cubicBezTo>
                  <a:pt x="11587" y="3353277"/>
                  <a:pt x="-23905" y="3212512"/>
                  <a:pt x="0" y="2937023"/>
                </a:cubicBezTo>
                <a:cubicBezTo>
                  <a:pt x="23905" y="2661534"/>
                  <a:pt x="-30756" y="2577687"/>
                  <a:pt x="0" y="2222976"/>
                </a:cubicBezTo>
                <a:cubicBezTo>
                  <a:pt x="30756" y="1868265"/>
                  <a:pt x="-25301" y="1749488"/>
                  <a:pt x="0" y="1630183"/>
                </a:cubicBezTo>
                <a:cubicBezTo>
                  <a:pt x="25301" y="1510878"/>
                  <a:pt x="30422" y="1198222"/>
                  <a:pt x="0" y="875718"/>
                </a:cubicBezTo>
                <a:cubicBezTo>
                  <a:pt x="-30422" y="553215"/>
                  <a:pt x="3495" y="208991"/>
                  <a:pt x="0" y="0"/>
                </a:cubicBezTo>
                <a:close/>
              </a:path>
            </a:pathLst>
          </a:custGeom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368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23D8A4C8-687B-4CDE-BB70-A50AD502E8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-314" t="-557" r="36048" b="31203"/>
          <a:stretch/>
        </p:blipFill>
        <p:spPr>
          <a:xfrm>
            <a:off x="1746250" y="1884363"/>
            <a:ext cx="5668963" cy="4041775"/>
          </a:xfrm>
          <a:custGeom>
            <a:avLst/>
            <a:gdLst>
              <a:gd name="connsiteX0" fmla="*/ 0 w 5668963"/>
              <a:gd name="connsiteY0" fmla="*/ 0 h 4041775"/>
              <a:gd name="connsiteX1" fmla="*/ 459816 w 5668963"/>
              <a:gd name="connsiteY1" fmla="*/ 0 h 4041775"/>
              <a:gd name="connsiteX2" fmla="*/ 1146390 w 5668963"/>
              <a:gd name="connsiteY2" fmla="*/ 0 h 4041775"/>
              <a:gd name="connsiteX3" fmla="*/ 1719585 w 5668963"/>
              <a:gd name="connsiteY3" fmla="*/ 0 h 4041775"/>
              <a:gd name="connsiteX4" fmla="*/ 2349470 w 5668963"/>
              <a:gd name="connsiteY4" fmla="*/ 0 h 4041775"/>
              <a:gd name="connsiteX5" fmla="*/ 3092734 w 5668963"/>
              <a:gd name="connsiteY5" fmla="*/ 0 h 4041775"/>
              <a:gd name="connsiteX6" fmla="*/ 3609240 w 5668963"/>
              <a:gd name="connsiteY6" fmla="*/ 0 h 4041775"/>
              <a:gd name="connsiteX7" fmla="*/ 4295814 w 5668963"/>
              <a:gd name="connsiteY7" fmla="*/ 0 h 4041775"/>
              <a:gd name="connsiteX8" fmla="*/ 4812320 w 5668963"/>
              <a:gd name="connsiteY8" fmla="*/ 0 h 4041775"/>
              <a:gd name="connsiteX9" fmla="*/ 5668963 w 5668963"/>
              <a:gd name="connsiteY9" fmla="*/ 0 h 4041775"/>
              <a:gd name="connsiteX10" fmla="*/ 5668963 w 5668963"/>
              <a:gd name="connsiteY10" fmla="*/ 714047 h 4041775"/>
              <a:gd name="connsiteX11" fmla="*/ 5668963 w 5668963"/>
              <a:gd name="connsiteY11" fmla="*/ 1306841 h 4041775"/>
              <a:gd name="connsiteX12" fmla="*/ 5668963 w 5668963"/>
              <a:gd name="connsiteY12" fmla="*/ 2061305 h 4041775"/>
              <a:gd name="connsiteX13" fmla="*/ 5668963 w 5668963"/>
              <a:gd name="connsiteY13" fmla="*/ 2734934 h 4041775"/>
              <a:gd name="connsiteX14" fmla="*/ 5668963 w 5668963"/>
              <a:gd name="connsiteY14" fmla="*/ 4041775 h 4041775"/>
              <a:gd name="connsiteX15" fmla="*/ 4982389 w 5668963"/>
              <a:gd name="connsiteY15" fmla="*/ 4041775 h 4041775"/>
              <a:gd name="connsiteX16" fmla="*/ 4352504 w 5668963"/>
              <a:gd name="connsiteY16" fmla="*/ 4041775 h 4041775"/>
              <a:gd name="connsiteX17" fmla="*/ 3779309 w 5668963"/>
              <a:gd name="connsiteY17" fmla="*/ 4041775 h 4041775"/>
              <a:gd name="connsiteX18" fmla="*/ 3092734 w 5668963"/>
              <a:gd name="connsiteY18" fmla="*/ 4041775 h 4041775"/>
              <a:gd name="connsiteX19" fmla="*/ 2462849 w 5668963"/>
              <a:gd name="connsiteY19" fmla="*/ 4041775 h 4041775"/>
              <a:gd name="connsiteX20" fmla="*/ 1719585 w 5668963"/>
              <a:gd name="connsiteY20" fmla="*/ 4041775 h 4041775"/>
              <a:gd name="connsiteX21" fmla="*/ 976321 w 5668963"/>
              <a:gd name="connsiteY21" fmla="*/ 4041775 h 4041775"/>
              <a:gd name="connsiteX22" fmla="*/ 0 w 5668963"/>
              <a:gd name="connsiteY22" fmla="*/ 4041775 h 4041775"/>
              <a:gd name="connsiteX23" fmla="*/ 0 w 5668963"/>
              <a:gd name="connsiteY23" fmla="*/ 3327728 h 4041775"/>
              <a:gd name="connsiteX24" fmla="*/ 0 w 5668963"/>
              <a:gd name="connsiteY24" fmla="*/ 2613681 h 4041775"/>
              <a:gd name="connsiteX25" fmla="*/ 0 w 5668963"/>
              <a:gd name="connsiteY25" fmla="*/ 1940052 h 4041775"/>
              <a:gd name="connsiteX26" fmla="*/ 0 w 5668963"/>
              <a:gd name="connsiteY26" fmla="*/ 1266423 h 4041775"/>
              <a:gd name="connsiteX27" fmla="*/ 0 w 5668963"/>
              <a:gd name="connsiteY27" fmla="*/ 592794 h 4041775"/>
              <a:gd name="connsiteX28" fmla="*/ 0 w 5668963"/>
              <a:gd name="connsiteY28" fmla="*/ 0 h 404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68963" h="4041775" fill="none" extrusionOk="0">
                <a:moveTo>
                  <a:pt x="0" y="0"/>
                </a:moveTo>
                <a:cubicBezTo>
                  <a:pt x="157369" y="519"/>
                  <a:pt x="320044" y="14307"/>
                  <a:pt x="459816" y="0"/>
                </a:cubicBezTo>
                <a:cubicBezTo>
                  <a:pt x="599588" y="-14307"/>
                  <a:pt x="932974" y="-21635"/>
                  <a:pt x="1146390" y="0"/>
                </a:cubicBezTo>
                <a:cubicBezTo>
                  <a:pt x="1359806" y="21635"/>
                  <a:pt x="1479269" y="-8222"/>
                  <a:pt x="1719585" y="0"/>
                </a:cubicBezTo>
                <a:cubicBezTo>
                  <a:pt x="1959902" y="8222"/>
                  <a:pt x="2169715" y="-23792"/>
                  <a:pt x="2349470" y="0"/>
                </a:cubicBezTo>
                <a:cubicBezTo>
                  <a:pt x="2529225" y="23792"/>
                  <a:pt x="2872513" y="20055"/>
                  <a:pt x="3092734" y="0"/>
                </a:cubicBezTo>
                <a:cubicBezTo>
                  <a:pt x="3312955" y="-20055"/>
                  <a:pt x="3399001" y="-1584"/>
                  <a:pt x="3609240" y="0"/>
                </a:cubicBezTo>
                <a:cubicBezTo>
                  <a:pt x="3819479" y="1584"/>
                  <a:pt x="4075051" y="-32499"/>
                  <a:pt x="4295814" y="0"/>
                </a:cubicBezTo>
                <a:cubicBezTo>
                  <a:pt x="4516577" y="32499"/>
                  <a:pt x="4650232" y="-25344"/>
                  <a:pt x="4812320" y="0"/>
                </a:cubicBezTo>
                <a:cubicBezTo>
                  <a:pt x="4974408" y="25344"/>
                  <a:pt x="5497463" y="10529"/>
                  <a:pt x="5668963" y="0"/>
                </a:cubicBezTo>
                <a:cubicBezTo>
                  <a:pt x="5704585" y="169924"/>
                  <a:pt x="5688660" y="465460"/>
                  <a:pt x="5668963" y="714047"/>
                </a:cubicBezTo>
                <a:cubicBezTo>
                  <a:pt x="5649266" y="962634"/>
                  <a:pt x="5651811" y="1123016"/>
                  <a:pt x="5668963" y="1306841"/>
                </a:cubicBezTo>
                <a:cubicBezTo>
                  <a:pt x="5686115" y="1490666"/>
                  <a:pt x="5670641" y="1847190"/>
                  <a:pt x="5668963" y="2061305"/>
                </a:cubicBezTo>
                <a:cubicBezTo>
                  <a:pt x="5667285" y="2275420"/>
                  <a:pt x="5697344" y="2436895"/>
                  <a:pt x="5668963" y="2734934"/>
                </a:cubicBezTo>
                <a:cubicBezTo>
                  <a:pt x="5640582" y="3032973"/>
                  <a:pt x="5611291" y="3658690"/>
                  <a:pt x="5668963" y="4041775"/>
                </a:cubicBezTo>
                <a:cubicBezTo>
                  <a:pt x="5452177" y="4059909"/>
                  <a:pt x="5210053" y="4065620"/>
                  <a:pt x="4982389" y="4041775"/>
                </a:cubicBezTo>
                <a:cubicBezTo>
                  <a:pt x="4754725" y="4017930"/>
                  <a:pt x="4541820" y="4047814"/>
                  <a:pt x="4352504" y="4041775"/>
                </a:cubicBezTo>
                <a:cubicBezTo>
                  <a:pt x="4163188" y="4035736"/>
                  <a:pt x="3930210" y="4049128"/>
                  <a:pt x="3779309" y="4041775"/>
                </a:cubicBezTo>
                <a:cubicBezTo>
                  <a:pt x="3628408" y="4034422"/>
                  <a:pt x="3345632" y="4014792"/>
                  <a:pt x="3092734" y="4041775"/>
                </a:cubicBezTo>
                <a:cubicBezTo>
                  <a:pt x="2839837" y="4068758"/>
                  <a:pt x="2705003" y="4050348"/>
                  <a:pt x="2462849" y="4041775"/>
                </a:cubicBezTo>
                <a:cubicBezTo>
                  <a:pt x="2220695" y="4033202"/>
                  <a:pt x="2081822" y="4005365"/>
                  <a:pt x="1719585" y="4041775"/>
                </a:cubicBezTo>
                <a:cubicBezTo>
                  <a:pt x="1357348" y="4078185"/>
                  <a:pt x="1268642" y="4055250"/>
                  <a:pt x="976321" y="4041775"/>
                </a:cubicBezTo>
                <a:cubicBezTo>
                  <a:pt x="684000" y="4028300"/>
                  <a:pt x="219715" y="4081435"/>
                  <a:pt x="0" y="4041775"/>
                </a:cubicBezTo>
                <a:cubicBezTo>
                  <a:pt x="-8868" y="3891101"/>
                  <a:pt x="-3553" y="3570743"/>
                  <a:pt x="0" y="3327728"/>
                </a:cubicBezTo>
                <a:cubicBezTo>
                  <a:pt x="3553" y="3084713"/>
                  <a:pt x="33753" y="2900283"/>
                  <a:pt x="0" y="2613681"/>
                </a:cubicBezTo>
                <a:cubicBezTo>
                  <a:pt x="-33753" y="2327079"/>
                  <a:pt x="-29160" y="2252515"/>
                  <a:pt x="0" y="1940052"/>
                </a:cubicBezTo>
                <a:cubicBezTo>
                  <a:pt x="29160" y="1627589"/>
                  <a:pt x="15092" y="1455259"/>
                  <a:pt x="0" y="1266423"/>
                </a:cubicBezTo>
                <a:cubicBezTo>
                  <a:pt x="-15092" y="1077587"/>
                  <a:pt x="8969" y="824012"/>
                  <a:pt x="0" y="592794"/>
                </a:cubicBezTo>
                <a:cubicBezTo>
                  <a:pt x="-8969" y="361576"/>
                  <a:pt x="1371" y="191150"/>
                  <a:pt x="0" y="0"/>
                </a:cubicBezTo>
                <a:close/>
              </a:path>
              <a:path w="5668963" h="4041775" stroke="0" extrusionOk="0">
                <a:moveTo>
                  <a:pt x="0" y="0"/>
                </a:moveTo>
                <a:cubicBezTo>
                  <a:pt x="125152" y="-2573"/>
                  <a:pt x="321755" y="-2210"/>
                  <a:pt x="573195" y="0"/>
                </a:cubicBezTo>
                <a:cubicBezTo>
                  <a:pt x="824635" y="2210"/>
                  <a:pt x="910249" y="4938"/>
                  <a:pt x="1033011" y="0"/>
                </a:cubicBezTo>
                <a:cubicBezTo>
                  <a:pt x="1155773" y="-4938"/>
                  <a:pt x="1583950" y="-9389"/>
                  <a:pt x="1776275" y="0"/>
                </a:cubicBezTo>
                <a:cubicBezTo>
                  <a:pt x="1968600" y="9389"/>
                  <a:pt x="2227968" y="-274"/>
                  <a:pt x="2349470" y="0"/>
                </a:cubicBezTo>
                <a:cubicBezTo>
                  <a:pt x="2470973" y="274"/>
                  <a:pt x="2746117" y="21251"/>
                  <a:pt x="2922665" y="0"/>
                </a:cubicBezTo>
                <a:cubicBezTo>
                  <a:pt x="3099213" y="-21251"/>
                  <a:pt x="3324375" y="24111"/>
                  <a:pt x="3665929" y="0"/>
                </a:cubicBezTo>
                <a:cubicBezTo>
                  <a:pt x="4007483" y="-24111"/>
                  <a:pt x="3970626" y="-16316"/>
                  <a:pt x="4182435" y="0"/>
                </a:cubicBezTo>
                <a:cubicBezTo>
                  <a:pt x="4394244" y="16316"/>
                  <a:pt x="4628314" y="3541"/>
                  <a:pt x="4925699" y="0"/>
                </a:cubicBezTo>
                <a:cubicBezTo>
                  <a:pt x="5223084" y="-3541"/>
                  <a:pt x="5482676" y="-32483"/>
                  <a:pt x="5668963" y="0"/>
                </a:cubicBezTo>
                <a:cubicBezTo>
                  <a:pt x="5653092" y="284477"/>
                  <a:pt x="5680130" y="350759"/>
                  <a:pt x="5668963" y="673629"/>
                </a:cubicBezTo>
                <a:cubicBezTo>
                  <a:pt x="5657796" y="996499"/>
                  <a:pt x="5637704" y="1130894"/>
                  <a:pt x="5668963" y="1347258"/>
                </a:cubicBezTo>
                <a:cubicBezTo>
                  <a:pt x="5700222" y="1563622"/>
                  <a:pt x="5699281" y="1879910"/>
                  <a:pt x="5668963" y="2061305"/>
                </a:cubicBezTo>
                <a:cubicBezTo>
                  <a:pt x="5638645" y="2242700"/>
                  <a:pt x="5668328" y="2414504"/>
                  <a:pt x="5668963" y="2613681"/>
                </a:cubicBezTo>
                <a:cubicBezTo>
                  <a:pt x="5669598" y="2812858"/>
                  <a:pt x="5701885" y="2999458"/>
                  <a:pt x="5668963" y="3287310"/>
                </a:cubicBezTo>
                <a:cubicBezTo>
                  <a:pt x="5636041" y="3575162"/>
                  <a:pt x="5646535" y="3790643"/>
                  <a:pt x="5668963" y="4041775"/>
                </a:cubicBezTo>
                <a:cubicBezTo>
                  <a:pt x="5383563" y="4015423"/>
                  <a:pt x="5231060" y="4038341"/>
                  <a:pt x="5039078" y="4041775"/>
                </a:cubicBezTo>
                <a:cubicBezTo>
                  <a:pt x="4847097" y="4045209"/>
                  <a:pt x="4458902" y="4006132"/>
                  <a:pt x="4295814" y="4041775"/>
                </a:cubicBezTo>
                <a:cubicBezTo>
                  <a:pt x="4132726" y="4077418"/>
                  <a:pt x="3894951" y="4011393"/>
                  <a:pt x="3665929" y="4041775"/>
                </a:cubicBezTo>
                <a:cubicBezTo>
                  <a:pt x="3436907" y="4072157"/>
                  <a:pt x="3339833" y="4040239"/>
                  <a:pt x="3206114" y="4041775"/>
                </a:cubicBezTo>
                <a:cubicBezTo>
                  <a:pt x="3072395" y="4043311"/>
                  <a:pt x="2798430" y="4016371"/>
                  <a:pt x="2689608" y="4041775"/>
                </a:cubicBezTo>
                <a:cubicBezTo>
                  <a:pt x="2580786" y="4067179"/>
                  <a:pt x="2206342" y="4047197"/>
                  <a:pt x="1946344" y="4041775"/>
                </a:cubicBezTo>
                <a:cubicBezTo>
                  <a:pt x="1686346" y="4036353"/>
                  <a:pt x="1504789" y="4022321"/>
                  <a:pt x="1316459" y="4041775"/>
                </a:cubicBezTo>
                <a:cubicBezTo>
                  <a:pt x="1128130" y="4061229"/>
                  <a:pt x="909625" y="4020700"/>
                  <a:pt x="799954" y="4041775"/>
                </a:cubicBezTo>
                <a:cubicBezTo>
                  <a:pt x="690283" y="4062850"/>
                  <a:pt x="223378" y="4020955"/>
                  <a:pt x="0" y="4041775"/>
                </a:cubicBezTo>
                <a:cubicBezTo>
                  <a:pt x="25704" y="3870372"/>
                  <a:pt x="-11587" y="3625521"/>
                  <a:pt x="0" y="3489399"/>
                </a:cubicBezTo>
                <a:cubicBezTo>
                  <a:pt x="11587" y="3353277"/>
                  <a:pt x="-23905" y="3212512"/>
                  <a:pt x="0" y="2937023"/>
                </a:cubicBezTo>
                <a:cubicBezTo>
                  <a:pt x="23905" y="2661534"/>
                  <a:pt x="-30756" y="2577687"/>
                  <a:pt x="0" y="2222976"/>
                </a:cubicBezTo>
                <a:cubicBezTo>
                  <a:pt x="30756" y="1868265"/>
                  <a:pt x="-25301" y="1749488"/>
                  <a:pt x="0" y="1630183"/>
                </a:cubicBezTo>
                <a:cubicBezTo>
                  <a:pt x="25301" y="1510878"/>
                  <a:pt x="30422" y="1198222"/>
                  <a:pt x="0" y="875718"/>
                </a:cubicBezTo>
                <a:cubicBezTo>
                  <a:pt x="-30422" y="553215"/>
                  <a:pt x="3495" y="208991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/>
              <a:t>Instructions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05958" y="1628800"/>
            <a:ext cx="3589053" cy="4526148"/>
          </a:xfrm>
        </p:spPr>
        <p:txBody>
          <a:bodyPr rtlCol="0" anchor="t">
            <a:normAutofit/>
          </a:bodyPr>
          <a:lstStyle/>
          <a:p>
            <a:pPr rtl="0"/>
            <a:r>
              <a:rPr lang="en-US" altLang="zh-TW" sz="2400" dirty="0" smtClean="0"/>
              <a:t>Then click </a:t>
            </a:r>
            <a:r>
              <a:rPr lang="zh-TW" altLang="en-US" sz="2400" dirty="0" smtClean="0"/>
              <a:t>確定上傳 </a:t>
            </a:r>
            <a:r>
              <a:rPr lang="en-US" altLang="zh-TW" sz="2400" dirty="0" smtClean="0"/>
              <a:t>button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to submit the code.</a:t>
            </a:r>
            <a:endParaRPr lang="en-US" altLang="zh-TW" sz="24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272DDA-CF8A-4208-BED3-577B9C1279F0}"/>
              </a:ext>
            </a:extLst>
          </p:cNvPr>
          <p:cNvSpPr/>
          <p:nvPr/>
        </p:nvSpPr>
        <p:spPr>
          <a:xfrm>
            <a:off x="4654252" y="3933056"/>
            <a:ext cx="936104" cy="43204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0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068A4781-B6C2-4854-961C-A008CB6691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8987" t="16265" r="20560" b="23532"/>
          <a:stretch/>
        </p:blipFill>
        <p:spPr>
          <a:xfrm>
            <a:off x="1745838" y="1884311"/>
            <a:ext cx="5669280" cy="4041648"/>
          </a:xfrm>
          <a:custGeom>
            <a:avLst/>
            <a:gdLst>
              <a:gd name="connsiteX0" fmla="*/ 0 w 5669280"/>
              <a:gd name="connsiteY0" fmla="*/ 0 h 4041648"/>
              <a:gd name="connsiteX1" fmla="*/ 459842 w 5669280"/>
              <a:gd name="connsiteY1" fmla="*/ 0 h 4041648"/>
              <a:gd name="connsiteX2" fmla="*/ 1146454 w 5669280"/>
              <a:gd name="connsiteY2" fmla="*/ 0 h 4041648"/>
              <a:gd name="connsiteX3" fmla="*/ 1719682 w 5669280"/>
              <a:gd name="connsiteY3" fmla="*/ 0 h 4041648"/>
              <a:gd name="connsiteX4" fmla="*/ 2349602 w 5669280"/>
              <a:gd name="connsiteY4" fmla="*/ 0 h 4041648"/>
              <a:gd name="connsiteX5" fmla="*/ 3092907 w 5669280"/>
              <a:gd name="connsiteY5" fmla="*/ 0 h 4041648"/>
              <a:gd name="connsiteX6" fmla="*/ 3609442 w 5669280"/>
              <a:gd name="connsiteY6" fmla="*/ 0 h 4041648"/>
              <a:gd name="connsiteX7" fmla="*/ 4296054 w 5669280"/>
              <a:gd name="connsiteY7" fmla="*/ 0 h 4041648"/>
              <a:gd name="connsiteX8" fmla="*/ 4812589 w 5669280"/>
              <a:gd name="connsiteY8" fmla="*/ 0 h 4041648"/>
              <a:gd name="connsiteX9" fmla="*/ 5669280 w 5669280"/>
              <a:gd name="connsiteY9" fmla="*/ 0 h 4041648"/>
              <a:gd name="connsiteX10" fmla="*/ 5669280 w 5669280"/>
              <a:gd name="connsiteY10" fmla="*/ 714024 h 4041648"/>
              <a:gd name="connsiteX11" fmla="*/ 5669280 w 5669280"/>
              <a:gd name="connsiteY11" fmla="*/ 1306800 h 4041648"/>
              <a:gd name="connsiteX12" fmla="*/ 5669280 w 5669280"/>
              <a:gd name="connsiteY12" fmla="*/ 2061240 h 4041648"/>
              <a:gd name="connsiteX13" fmla="*/ 5669280 w 5669280"/>
              <a:gd name="connsiteY13" fmla="*/ 2734848 h 4041648"/>
              <a:gd name="connsiteX14" fmla="*/ 5669280 w 5669280"/>
              <a:gd name="connsiteY14" fmla="*/ 4041648 h 4041648"/>
              <a:gd name="connsiteX15" fmla="*/ 4982667 w 5669280"/>
              <a:gd name="connsiteY15" fmla="*/ 4041648 h 4041648"/>
              <a:gd name="connsiteX16" fmla="*/ 4352747 w 5669280"/>
              <a:gd name="connsiteY16" fmla="*/ 4041648 h 4041648"/>
              <a:gd name="connsiteX17" fmla="*/ 3779520 w 5669280"/>
              <a:gd name="connsiteY17" fmla="*/ 4041648 h 4041648"/>
              <a:gd name="connsiteX18" fmla="*/ 3092907 w 5669280"/>
              <a:gd name="connsiteY18" fmla="*/ 4041648 h 4041648"/>
              <a:gd name="connsiteX19" fmla="*/ 2462987 w 5669280"/>
              <a:gd name="connsiteY19" fmla="*/ 4041648 h 4041648"/>
              <a:gd name="connsiteX20" fmla="*/ 1719682 w 5669280"/>
              <a:gd name="connsiteY20" fmla="*/ 4041648 h 4041648"/>
              <a:gd name="connsiteX21" fmla="*/ 976376 w 5669280"/>
              <a:gd name="connsiteY21" fmla="*/ 4041648 h 4041648"/>
              <a:gd name="connsiteX22" fmla="*/ 0 w 5669280"/>
              <a:gd name="connsiteY22" fmla="*/ 4041648 h 4041648"/>
              <a:gd name="connsiteX23" fmla="*/ 0 w 5669280"/>
              <a:gd name="connsiteY23" fmla="*/ 3327624 h 4041648"/>
              <a:gd name="connsiteX24" fmla="*/ 0 w 5669280"/>
              <a:gd name="connsiteY24" fmla="*/ 2613599 h 4041648"/>
              <a:gd name="connsiteX25" fmla="*/ 0 w 5669280"/>
              <a:gd name="connsiteY25" fmla="*/ 1939991 h 4041648"/>
              <a:gd name="connsiteX26" fmla="*/ 0 w 5669280"/>
              <a:gd name="connsiteY26" fmla="*/ 1266383 h 4041648"/>
              <a:gd name="connsiteX27" fmla="*/ 0 w 5669280"/>
              <a:gd name="connsiteY27" fmla="*/ 592775 h 4041648"/>
              <a:gd name="connsiteX28" fmla="*/ 0 w 5669280"/>
              <a:gd name="connsiteY28" fmla="*/ 0 h 404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69280" h="4041648" fill="none" extrusionOk="0">
                <a:moveTo>
                  <a:pt x="0" y="0"/>
                </a:moveTo>
                <a:cubicBezTo>
                  <a:pt x="177875" y="-16804"/>
                  <a:pt x="264945" y="-16294"/>
                  <a:pt x="459842" y="0"/>
                </a:cubicBezTo>
                <a:cubicBezTo>
                  <a:pt x="654739" y="16294"/>
                  <a:pt x="992879" y="18339"/>
                  <a:pt x="1146454" y="0"/>
                </a:cubicBezTo>
                <a:cubicBezTo>
                  <a:pt x="1300029" y="-18339"/>
                  <a:pt x="1598300" y="10412"/>
                  <a:pt x="1719682" y="0"/>
                </a:cubicBezTo>
                <a:cubicBezTo>
                  <a:pt x="1841064" y="-10412"/>
                  <a:pt x="2139829" y="-16817"/>
                  <a:pt x="2349602" y="0"/>
                </a:cubicBezTo>
                <a:cubicBezTo>
                  <a:pt x="2559375" y="16817"/>
                  <a:pt x="2725963" y="-6295"/>
                  <a:pt x="3092907" y="0"/>
                </a:cubicBezTo>
                <a:cubicBezTo>
                  <a:pt x="3459851" y="6295"/>
                  <a:pt x="3433446" y="23922"/>
                  <a:pt x="3609442" y="0"/>
                </a:cubicBezTo>
                <a:cubicBezTo>
                  <a:pt x="3785438" y="-23922"/>
                  <a:pt x="4026411" y="16163"/>
                  <a:pt x="4296054" y="0"/>
                </a:cubicBezTo>
                <a:cubicBezTo>
                  <a:pt x="4565697" y="-16163"/>
                  <a:pt x="4560564" y="15929"/>
                  <a:pt x="4812589" y="0"/>
                </a:cubicBezTo>
                <a:cubicBezTo>
                  <a:pt x="5064615" y="-15929"/>
                  <a:pt x="5286422" y="-42692"/>
                  <a:pt x="5669280" y="0"/>
                </a:cubicBezTo>
                <a:cubicBezTo>
                  <a:pt x="5665594" y="267444"/>
                  <a:pt x="5691119" y="470486"/>
                  <a:pt x="5669280" y="714024"/>
                </a:cubicBezTo>
                <a:cubicBezTo>
                  <a:pt x="5647441" y="957562"/>
                  <a:pt x="5644599" y="1021452"/>
                  <a:pt x="5669280" y="1306800"/>
                </a:cubicBezTo>
                <a:cubicBezTo>
                  <a:pt x="5693961" y="1592148"/>
                  <a:pt x="5680811" y="1754796"/>
                  <a:pt x="5669280" y="2061240"/>
                </a:cubicBezTo>
                <a:cubicBezTo>
                  <a:pt x="5657749" y="2367684"/>
                  <a:pt x="5650744" y="2507014"/>
                  <a:pt x="5669280" y="2734848"/>
                </a:cubicBezTo>
                <a:cubicBezTo>
                  <a:pt x="5687816" y="2962682"/>
                  <a:pt x="5637297" y="3673688"/>
                  <a:pt x="5669280" y="4041648"/>
                </a:cubicBezTo>
                <a:cubicBezTo>
                  <a:pt x="5499228" y="4010877"/>
                  <a:pt x="5202517" y="4036392"/>
                  <a:pt x="4982667" y="4041648"/>
                </a:cubicBezTo>
                <a:cubicBezTo>
                  <a:pt x="4762817" y="4046904"/>
                  <a:pt x="4575567" y="4072486"/>
                  <a:pt x="4352747" y="4041648"/>
                </a:cubicBezTo>
                <a:cubicBezTo>
                  <a:pt x="4129927" y="4010810"/>
                  <a:pt x="4061295" y="4022506"/>
                  <a:pt x="3779520" y="4041648"/>
                </a:cubicBezTo>
                <a:cubicBezTo>
                  <a:pt x="3497745" y="4060790"/>
                  <a:pt x="3375477" y="4074879"/>
                  <a:pt x="3092907" y="4041648"/>
                </a:cubicBezTo>
                <a:cubicBezTo>
                  <a:pt x="2810337" y="4008417"/>
                  <a:pt x="2754918" y="4070710"/>
                  <a:pt x="2462987" y="4041648"/>
                </a:cubicBezTo>
                <a:cubicBezTo>
                  <a:pt x="2171056" y="4012586"/>
                  <a:pt x="1985047" y="4041702"/>
                  <a:pt x="1719682" y="4041648"/>
                </a:cubicBezTo>
                <a:cubicBezTo>
                  <a:pt x="1454317" y="4041594"/>
                  <a:pt x="1282704" y="4060971"/>
                  <a:pt x="976376" y="4041648"/>
                </a:cubicBezTo>
                <a:cubicBezTo>
                  <a:pt x="670048" y="4022325"/>
                  <a:pt x="353079" y="4074709"/>
                  <a:pt x="0" y="4041648"/>
                </a:cubicBezTo>
                <a:cubicBezTo>
                  <a:pt x="23584" y="3883533"/>
                  <a:pt x="20589" y="3663023"/>
                  <a:pt x="0" y="3327624"/>
                </a:cubicBezTo>
                <a:cubicBezTo>
                  <a:pt x="-20589" y="2992225"/>
                  <a:pt x="-15631" y="2858735"/>
                  <a:pt x="0" y="2613599"/>
                </a:cubicBezTo>
                <a:cubicBezTo>
                  <a:pt x="15631" y="2368463"/>
                  <a:pt x="-24922" y="2195026"/>
                  <a:pt x="0" y="1939991"/>
                </a:cubicBezTo>
                <a:cubicBezTo>
                  <a:pt x="24922" y="1684956"/>
                  <a:pt x="826" y="1420408"/>
                  <a:pt x="0" y="1266383"/>
                </a:cubicBezTo>
                <a:cubicBezTo>
                  <a:pt x="-826" y="1112358"/>
                  <a:pt x="21868" y="733553"/>
                  <a:pt x="0" y="592775"/>
                </a:cubicBezTo>
                <a:cubicBezTo>
                  <a:pt x="-21868" y="451997"/>
                  <a:pt x="-25801" y="153446"/>
                  <a:pt x="0" y="0"/>
                </a:cubicBezTo>
                <a:close/>
              </a:path>
              <a:path w="5669280" h="4041648" stroke="0" extrusionOk="0">
                <a:moveTo>
                  <a:pt x="0" y="0"/>
                </a:moveTo>
                <a:cubicBezTo>
                  <a:pt x="227470" y="-27812"/>
                  <a:pt x="403395" y="20874"/>
                  <a:pt x="573227" y="0"/>
                </a:cubicBezTo>
                <a:cubicBezTo>
                  <a:pt x="743059" y="-20874"/>
                  <a:pt x="867264" y="-21431"/>
                  <a:pt x="1033069" y="0"/>
                </a:cubicBezTo>
                <a:cubicBezTo>
                  <a:pt x="1198874" y="21431"/>
                  <a:pt x="1499602" y="26329"/>
                  <a:pt x="1776374" y="0"/>
                </a:cubicBezTo>
                <a:cubicBezTo>
                  <a:pt x="2053147" y="-26329"/>
                  <a:pt x="2145438" y="-889"/>
                  <a:pt x="2349602" y="0"/>
                </a:cubicBezTo>
                <a:cubicBezTo>
                  <a:pt x="2553766" y="889"/>
                  <a:pt x="2689251" y="-12057"/>
                  <a:pt x="2922829" y="0"/>
                </a:cubicBezTo>
                <a:cubicBezTo>
                  <a:pt x="3156407" y="12057"/>
                  <a:pt x="3364922" y="11283"/>
                  <a:pt x="3666134" y="0"/>
                </a:cubicBezTo>
                <a:cubicBezTo>
                  <a:pt x="3967346" y="-11283"/>
                  <a:pt x="4036580" y="20202"/>
                  <a:pt x="4182669" y="0"/>
                </a:cubicBezTo>
                <a:cubicBezTo>
                  <a:pt x="4328758" y="-20202"/>
                  <a:pt x="4695216" y="1485"/>
                  <a:pt x="4925974" y="0"/>
                </a:cubicBezTo>
                <a:cubicBezTo>
                  <a:pt x="5156733" y="-1485"/>
                  <a:pt x="5408645" y="-4678"/>
                  <a:pt x="5669280" y="0"/>
                </a:cubicBezTo>
                <a:cubicBezTo>
                  <a:pt x="5682269" y="160528"/>
                  <a:pt x="5667740" y="381354"/>
                  <a:pt x="5669280" y="673608"/>
                </a:cubicBezTo>
                <a:cubicBezTo>
                  <a:pt x="5670820" y="965862"/>
                  <a:pt x="5664807" y="1021024"/>
                  <a:pt x="5669280" y="1347216"/>
                </a:cubicBezTo>
                <a:cubicBezTo>
                  <a:pt x="5673753" y="1673408"/>
                  <a:pt x="5667455" y="1717744"/>
                  <a:pt x="5669280" y="2061240"/>
                </a:cubicBezTo>
                <a:cubicBezTo>
                  <a:pt x="5671105" y="2404736"/>
                  <a:pt x="5672741" y="2498362"/>
                  <a:pt x="5669280" y="2613599"/>
                </a:cubicBezTo>
                <a:cubicBezTo>
                  <a:pt x="5665819" y="2728836"/>
                  <a:pt x="5692166" y="3037348"/>
                  <a:pt x="5669280" y="3287207"/>
                </a:cubicBezTo>
                <a:cubicBezTo>
                  <a:pt x="5646394" y="3537066"/>
                  <a:pt x="5651862" y="3808967"/>
                  <a:pt x="5669280" y="4041648"/>
                </a:cubicBezTo>
                <a:cubicBezTo>
                  <a:pt x="5406080" y="4043097"/>
                  <a:pt x="5248245" y="4065669"/>
                  <a:pt x="5039360" y="4041648"/>
                </a:cubicBezTo>
                <a:cubicBezTo>
                  <a:pt x="4830475" y="4017627"/>
                  <a:pt x="4525704" y="4008742"/>
                  <a:pt x="4296054" y="4041648"/>
                </a:cubicBezTo>
                <a:cubicBezTo>
                  <a:pt x="4066404" y="4074554"/>
                  <a:pt x="3852472" y="4071926"/>
                  <a:pt x="3666134" y="4041648"/>
                </a:cubicBezTo>
                <a:cubicBezTo>
                  <a:pt x="3479796" y="4011370"/>
                  <a:pt x="3404648" y="4027439"/>
                  <a:pt x="3206293" y="4041648"/>
                </a:cubicBezTo>
                <a:cubicBezTo>
                  <a:pt x="3007938" y="4055857"/>
                  <a:pt x="2846471" y="4045755"/>
                  <a:pt x="2689758" y="4041648"/>
                </a:cubicBezTo>
                <a:cubicBezTo>
                  <a:pt x="2533045" y="4037541"/>
                  <a:pt x="2146577" y="4052804"/>
                  <a:pt x="1946453" y="4041648"/>
                </a:cubicBezTo>
                <a:cubicBezTo>
                  <a:pt x="1746329" y="4030492"/>
                  <a:pt x="1517963" y="4045229"/>
                  <a:pt x="1316533" y="4041648"/>
                </a:cubicBezTo>
                <a:cubicBezTo>
                  <a:pt x="1115103" y="4038067"/>
                  <a:pt x="910450" y="4038319"/>
                  <a:pt x="799998" y="4041648"/>
                </a:cubicBezTo>
                <a:cubicBezTo>
                  <a:pt x="689547" y="4044977"/>
                  <a:pt x="266419" y="4079469"/>
                  <a:pt x="0" y="4041648"/>
                </a:cubicBezTo>
                <a:cubicBezTo>
                  <a:pt x="23167" y="3789455"/>
                  <a:pt x="-12293" y="3723445"/>
                  <a:pt x="0" y="3489289"/>
                </a:cubicBezTo>
                <a:cubicBezTo>
                  <a:pt x="12293" y="3255133"/>
                  <a:pt x="10257" y="3097704"/>
                  <a:pt x="0" y="2936931"/>
                </a:cubicBezTo>
                <a:cubicBezTo>
                  <a:pt x="-10257" y="2776158"/>
                  <a:pt x="-34932" y="2483272"/>
                  <a:pt x="0" y="2222906"/>
                </a:cubicBezTo>
                <a:cubicBezTo>
                  <a:pt x="34932" y="1962540"/>
                  <a:pt x="-10347" y="1898111"/>
                  <a:pt x="0" y="1630131"/>
                </a:cubicBezTo>
                <a:cubicBezTo>
                  <a:pt x="10347" y="1362151"/>
                  <a:pt x="24092" y="1067084"/>
                  <a:pt x="0" y="875690"/>
                </a:cubicBezTo>
                <a:cubicBezTo>
                  <a:pt x="-24092" y="684296"/>
                  <a:pt x="14171" y="413339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/>
              <a:t>Instructions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05958" y="1628800"/>
            <a:ext cx="3589053" cy="4526148"/>
          </a:xfrm>
        </p:spPr>
        <p:txBody>
          <a:bodyPr rtlCol="0" anchor="t">
            <a:normAutofit/>
          </a:bodyPr>
          <a:lstStyle/>
          <a:p>
            <a:pPr rtl="0"/>
            <a:r>
              <a:rPr lang="en-US" altLang="zh-TW" sz="2400" dirty="0" smtClean="0"/>
              <a:t>Verify your code by clicking </a:t>
            </a:r>
            <a:r>
              <a:rPr lang="zh-TW" altLang="en-US" sz="2400" dirty="0" smtClean="0"/>
              <a:t>驗證 </a:t>
            </a:r>
            <a:r>
              <a:rPr lang="en-US" altLang="zh-TW" sz="2400" dirty="0" smtClean="0"/>
              <a:t>button.</a:t>
            </a:r>
            <a:endParaRPr lang="en-US" altLang="zh-TW" sz="2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C261776-1057-44E2-B36F-3D3B0ECBB6D9}"/>
              </a:ext>
            </a:extLst>
          </p:cNvPr>
          <p:cNvSpPr/>
          <p:nvPr/>
        </p:nvSpPr>
        <p:spPr>
          <a:xfrm>
            <a:off x="4688490" y="4725144"/>
            <a:ext cx="757850" cy="43204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8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版面配置區 13">
            <a:extLst>
              <a:ext uri="{FF2B5EF4-FFF2-40B4-BE49-F238E27FC236}">
                <a16:creationId xmlns:a16="http://schemas.microsoft.com/office/drawing/2014/main" id="{0BD1488E-9639-42CE-9CE4-C1B5820D98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8013" t="4477" r="16382" b="24723"/>
          <a:stretch/>
        </p:blipFill>
        <p:spPr>
          <a:xfrm>
            <a:off x="1746250" y="1884363"/>
            <a:ext cx="5668963" cy="4041775"/>
          </a:xfrm>
          <a:custGeom>
            <a:avLst/>
            <a:gdLst>
              <a:gd name="connsiteX0" fmla="*/ 0 w 5668963"/>
              <a:gd name="connsiteY0" fmla="*/ 0 h 4041775"/>
              <a:gd name="connsiteX1" fmla="*/ 459816 w 5668963"/>
              <a:gd name="connsiteY1" fmla="*/ 0 h 4041775"/>
              <a:gd name="connsiteX2" fmla="*/ 1146390 w 5668963"/>
              <a:gd name="connsiteY2" fmla="*/ 0 h 4041775"/>
              <a:gd name="connsiteX3" fmla="*/ 1719585 w 5668963"/>
              <a:gd name="connsiteY3" fmla="*/ 0 h 4041775"/>
              <a:gd name="connsiteX4" fmla="*/ 2349470 w 5668963"/>
              <a:gd name="connsiteY4" fmla="*/ 0 h 4041775"/>
              <a:gd name="connsiteX5" fmla="*/ 3092734 w 5668963"/>
              <a:gd name="connsiteY5" fmla="*/ 0 h 4041775"/>
              <a:gd name="connsiteX6" fmla="*/ 3609240 w 5668963"/>
              <a:gd name="connsiteY6" fmla="*/ 0 h 4041775"/>
              <a:gd name="connsiteX7" fmla="*/ 4295814 w 5668963"/>
              <a:gd name="connsiteY7" fmla="*/ 0 h 4041775"/>
              <a:gd name="connsiteX8" fmla="*/ 4812320 w 5668963"/>
              <a:gd name="connsiteY8" fmla="*/ 0 h 4041775"/>
              <a:gd name="connsiteX9" fmla="*/ 5668963 w 5668963"/>
              <a:gd name="connsiteY9" fmla="*/ 0 h 4041775"/>
              <a:gd name="connsiteX10" fmla="*/ 5668963 w 5668963"/>
              <a:gd name="connsiteY10" fmla="*/ 714047 h 4041775"/>
              <a:gd name="connsiteX11" fmla="*/ 5668963 w 5668963"/>
              <a:gd name="connsiteY11" fmla="*/ 1306841 h 4041775"/>
              <a:gd name="connsiteX12" fmla="*/ 5668963 w 5668963"/>
              <a:gd name="connsiteY12" fmla="*/ 2061305 h 4041775"/>
              <a:gd name="connsiteX13" fmla="*/ 5668963 w 5668963"/>
              <a:gd name="connsiteY13" fmla="*/ 2734934 h 4041775"/>
              <a:gd name="connsiteX14" fmla="*/ 5668963 w 5668963"/>
              <a:gd name="connsiteY14" fmla="*/ 4041775 h 4041775"/>
              <a:gd name="connsiteX15" fmla="*/ 4982389 w 5668963"/>
              <a:gd name="connsiteY15" fmla="*/ 4041775 h 4041775"/>
              <a:gd name="connsiteX16" fmla="*/ 4352504 w 5668963"/>
              <a:gd name="connsiteY16" fmla="*/ 4041775 h 4041775"/>
              <a:gd name="connsiteX17" fmla="*/ 3779309 w 5668963"/>
              <a:gd name="connsiteY17" fmla="*/ 4041775 h 4041775"/>
              <a:gd name="connsiteX18" fmla="*/ 3092734 w 5668963"/>
              <a:gd name="connsiteY18" fmla="*/ 4041775 h 4041775"/>
              <a:gd name="connsiteX19" fmla="*/ 2462849 w 5668963"/>
              <a:gd name="connsiteY19" fmla="*/ 4041775 h 4041775"/>
              <a:gd name="connsiteX20" fmla="*/ 1719585 w 5668963"/>
              <a:gd name="connsiteY20" fmla="*/ 4041775 h 4041775"/>
              <a:gd name="connsiteX21" fmla="*/ 976321 w 5668963"/>
              <a:gd name="connsiteY21" fmla="*/ 4041775 h 4041775"/>
              <a:gd name="connsiteX22" fmla="*/ 0 w 5668963"/>
              <a:gd name="connsiteY22" fmla="*/ 4041775 h 4041775"/>
              <a:gd name="connsiteX23" fmla="*/ 0 w 5668963"/>
              <a:gd name="connsiteY23" fmla="*/ 3327728 h 4041775"/>
              <a:gd name="connsiteX24" fmla="*/ 0 w 5668963"/>
              <a:gd name="connsiteY24" fmla="*/ 2613681 h 4041775"/>
              <a:gd name="connsiteX25" fmla="*/ 0 w 5668963"/>
              <a:gd name="connsiteY25" fmla="*/ 1940052 h 4041775"/>
              <a:gd name="connsiteX26" fmla="*/ 0 w 5668963"/>
              <a:gd name="connsiteY26" fmla="*/ 1266423 h 4041775"/>
              <a:gd name="connsiteX27" fmla="*/ 0 w 5668963"/>
              <a:gd name="connsiteY27" fmla="*/ 592794 h 4041775"/>
              <a:gd name="connsiteX28" fmla="*/ 0 w 5668963"/>
              <a:gd name="connsiteY28" fmla="*/ 0 h 404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68963" h="4041775" fill="none" extrusionOk="0">
                <a:moveTo>
                  <a:pt x="0" y="0"/>
                </a:moveTo>
                <a:cubicBezTo>
                  <a:pt x="157369" y="519"/>
                  <a:pt x="320044" y="14307"/>
                  <a:pt x="459816" y="0"/>
                </a:cubicBezTo>
                <a:cubicBezTo>
                  <a:pt x="599588" y="-14307"/>
                  <a:pt x="932974" y="-21635"/>
                  <a:pt x="1146390" y="0"/>
                </a:cubicBezTo>
                <a:cubicBezTo>
                  <a:pt x="1359806" y="21635"/>
                  <a:pt x="1479269" y="-8222"/>
                  <a:pt x="1719585" y="0"/>
                </a:cubicBezTo>
                <a:cubicBezTo>
                  <a:pt x="1959902" y="8222"/>
                  <a:pt x="2169715" y="-23792"/>
                  <a:pt x="2349470" y="0"/>
                </a:cubicBezTo>
                <a:cubicBezTo>
                  <a:pt x="2529225" y="23792"/>
                  <a:pt x="2872513" y="20055"/>
                  <a:pt x="3092734" y="0"/>
                </a:cubicBezTo>
                <a:cubicBezTo>
                  <a:pt x="3312955" y="-20055"/>
                  <a:pt x="3399001" y="-1584"/>
                  <a:pt x="3609240" y="0"/>
                </a:cubicBezTo>
                <a:cubicBezTo>
                  <a:pt x="3819479" y="1584"/>
                  <a:pt x="4075051" y="-32499"/>
                  <a:pt x="4295814" y="0"/>
                </a:cubicBezTo>
                <a:cubicBezTo>
                  <a:pt x="4516577" y="32499"/>
                  <a:pt x="4650232" y="-25344"/>
                  <a:pt x="4812320" y="0"/>
                </a:cubicBezTo>
                <a:cubicBezTo>
                  <a:pt x="4974408" y="25344"/>
                  <a:pt x="5497463" y="10529"/>
                  <a:pt x="5668963" y="0"/>
                </a:cubicBezTo>
                <a:cubicBezTo>
                  <a:pt x="5704585" y="169924"/>
                  <a:pt x="5688660" y="465460"/>
                  <a:pt x="5668963" y="714047"/>
                </a:cubicBezTo>
                <a:cubicBezTo>
                  <a:pt x="5649266" y="962634"/>
                  <a:pt x="5651811" y="1123016"/>
                  <a:pt x="5668963" y="1306841"/>
                </a:cubicBezTo>
                <a:cubicBezTo>
                  <a:pt x="5686115" y="1490666"/>
                  <a:pt x="5670641" y="1847190"/>
                  <a:pt x="5668963" y="2061305"/>
                </a:cubicBezTo>
                <a:cubicBezTo>
                  <a:pt x="5667285" y="2275420"/>
                  <a:pt x="5697344" y="2436895"/>
                  <a:pt x="5668963" y="2734934"/>
                </a:cubicBezTo>
                <a:cubicBezTo>
                  <a:pt x="5640582" y="3032973"/>
                  <a:pt x="5611291" y="3658690"/>
                  <a:pt x="5668963" y="4041775"/>
                </a:cubicBezTo>
                <a:cubicBezTo>
                  <a:pt x="5452177" y="4059909"/>
                  <a:pt x="5210053" y="4065620"/>
                  <a:pt x="4982389" y="4041775"/>
                </a:cubicBezTo>
                <a:cubicBezTo>
                  <a:pt x="4754725" y="4017930"/>
                  <a:pt x="4541820" y="4047814"/>
                  <a:pt x="4352504" y="4041775"/>
                </a:cubicBezTo>
                <a:cubicBezTo>
                  <a:pt x="4163188" y="4035736"/>
                  <a:pt x="3930210" y="4049128"/>
                  <a:pt x="3779309" y="4041775"/>
                </a:cubicBezTo>
                <a:cubicBezTo>
                  <a:pt x="3628408" y="4034422"/>
                  <a:pt x="3345632" y="4014792"/>
                  <a:pt x="3092734" y="4041775"/>
                </a:cubicBezTo>
                <a:cubicBezTo>
                  <a:pt x="2839837" y="4068758"/>
                  <a:pt x="2705003" y="4050348"/>
                  <a:pt x="2462849" y="4041775"/>
                </a:cubicBezTo>
                <a:cubicBezTo>
                  <a:pt x="2220695" y="4033202"/>
                  <a:pt x="2081822" y="4005365"/>
                  <a:pt x="1719585" y="4041775"/>
                </a:cubicBezTo>
                <a:cubicBezTo>
                  <a:pt x="1357348" y="4078185"/>
                  <a:pt x="1268642" y="4055250"/>
                  <a:pt x="976321" y="4041775"/>
                </a:cubicBezTo>
                <a:cubicBezTo>
                  <a:pt x="684000" y="4028300"/>
                  <a:pt x="219715" y="4081435"/>
                  <a:pt x="0" y="4041775"/>
                </a:cubicBezTo>
                <a:cubicBezTo>
                  <a:pt x="-8868" y="3891101"/>
                  <a:pt x="-3553" y="3570743"/>
                  <a:pt x="0" y="3327728"/>
                </a:cubicBezTo>
                <a:cubicBezTo>
                  <a:pt x="3553" y="3084713"/>
                  <a:pt x="33753" y="2900283"/>
                  <a:pt x="0" y="2613681"/>
                </a:cubicBezTo>
                <a:cubicBezTo>
                  <a:pt x="-33753" y="2327079"/>
                  <a:pt x="-29160" y="2252515"/>
                  <a:pt x="0" y="1940052"/>
                </a:cubicBezTo>
                <a:cubicBezTo>
                  <a:pt x="29160" y="1627589"/>
                  <a:pt x="15092" y="1455259"/>
                  <a:pt x="0" y="1266423"/>
                </a:cubicBezTo>
                <a:cubicBezTo>
                  <a:pt x="-15092" y="1077587"/>
                  <a:pt x="8969" y="824012"/>
                  <a:pt x="0" y="592794"/>
                </a:cubicBezTo>
                <a:cubicBezTo>
                  <a:pt x="-8969" y="361576"/>
                  <a:pt x="1371" y="191150"/>
                  <a:pt x="0" y="0"/>
                </a:cubicBezTo>
                <a:close/>
              </a:path>
              <a:path w="5668963" h="4041775" stroke="0" extrusionOk="0">
                <a:moveTo>
                  <a:pt x="0" y="0"/>
                </a:moveTo>
                <a:cubicBezTo>
                  <a:pt x="125152" y="-2573"/>
                  <a:pt x="321755" y="-2210"/>
                  <a:pt x="573195" y="0"/>
                </a:cubicBezTo>
                <a:cubicBezTo>
                  <a:pt x="824635" y="2210"/>
                  <a:pt x="910249" y="4938"/>
                  <a:pt x="1033011" y="0"/>
                </a:cubicBezTo>
                <a:cubicBezTo>
                  <a:pt x="1155773" y="-4938"/>
                  <a:pt x="1583950" y="-9389"/>
                  <a:pt x="1776275" y="0"/>
                </a:cubicBezTo>
                <a:cubicBezTo>
                  <a:pt x="1968600" y="9389"/>
                  <a:pt x="2227968" y="-274"/>
                  <a:pt x="2349470" y="0"/>
                </a:cubicBezTo>
                <a:cubicBezTo>
                  <a:pt x="2470973" y="274"/>
                  <a:pt x="2746117" y="21251"/>
                  <a:pt x="2922665" y="0"/>
                </a:cubicBezTo>
                <a:cubicBezTo>
                  <a:pt x="3099213" y="-21251"/>
                  <a:pt x="3324375" y="24111"/>
                  <a:pt x="3665929" y="0"/>
                </a:cubicBezTo>
                <a:cubicBezTo>
                  <a:pt x="4007483" y="-24111"/>
                  <a:pt x="3970626" y="-16316"/>
                  <a:pt x="4182435" y="0"/>
                </a:cubicBezTo>
                <a:cubicBezTo>
                  <a:pt x="4394244" y="16316"/>
                  <a:pt x="4628314" y="3541"/>
                  <a:pt x="4925699" y="0"/>
                </a:cubicBezTo>
                <a:cubicBezTo>
                  <a:pt x="5223084" y="-3541"/>
                  <a:pt x="5482676" y="-32483"/>
                  <a:pt x="5668963" y="0"/>
                </a:cubicBezTo>
                <a:cubicBezTo>
                  <a:pt x="5653092" y="284477"/>
                  <a:pt x="5680130" y="350759"/>
                  <a:pt x="5668963" y="673629"/>
                </a:cubicBezTo>
                <a:cubicBezTo>
                  <a:pt x="5657796" y="996499"/>
                  <a:pt x="5637704" y="1130894"/>
                  <a:pt x="5668963" y="1347258"/>
                </a:cubicBezTo>
                <a:cubicBezTo>
                  <a:pt x="5700222" y="1563622"/>
                  <a:pt x="5699281" y="1879910"/>
                  <a:pt x="5668963" y="2061305"/>
                </a:cubicBezTo>
                <a:cubicBezTo>
                  <a:pt x="5638645" y="2242700"/>
                  <a:pt x="5668328" y="2414504"/>
                  <a:pt x="5668963" y="2613681"/>
                </a:cubicBezTo>
                <a:cubicBezTo>
                  <a:pt x="5669598" y="2812858"/>
                  <a:pt x="5701885" y="2999458"/>
                  <a:pt x="5668963" y="3287310"/>
                </a:cubicBezTo>
                <a:cubicBezTo>
                  <a:pt x="5636041" y="3575162"/>
                  <a:pt x="5646535" y="3790643"/>
                  <a:pt x="5668963" y="4041775"/>
                </a:cubicBezTo>
                <a:cubicBezTo>
                  <a:pt x="5383563" y="4015423"/>
                  <a:pt x="5231060" y="4038341"/>
                  <a:pt x="5039078" y="4041775"/>
                </a:cubicBezTo>
                <a:cubicBezTo>
                  <a:pt x="4847097" y="4045209"/>
                  <a:pt x="4458902" y="4006132"/>
                  <a:pt x="4295814" y="4041775"/>
                </a:cubicBezTo>
                <a:cubicBezTo>
                  <a:pt x="4132726" y="4077418"/>
                  <a:pt x="3894951" y="4011393"/>
                  <a:pt x="3665929" y="4041775"/>
                </a:cubicBezTo>
                <a:cubicBezTo>
                  <a:pt x="3436907" y="4072157"/>
                  <a:pt x="3339833" y="4040239"/>
                  <a:pt x="3206114" y="4041775"/>
                </a:cubicBezTo>
                <a:cubicBezTo>
                  <a:pt x="3072395" y="4043311"/>
                  <a:pt x="2798430" y="4016371"/>
                  <a:pt x="2689608" y="4041775"/>
                </a:cubicBezTo>
                <a:cubicBezTo>
                  <a:pt x="2580786" y="4067179"/>
                  <a:pt x="2206342" y="4047197"/>
                  <a:pt x="1946344" y="4041775"/>
                </a:cubicBezTo>
                <a:cubicBezTo>
                  <a:pt x="1686346" y="4036353"/>
                  <a:pt x="1504789" y="4022321"/>
                  <a:pt x="1316459" y="4041775"/>
                </a:cubicBezTo>
                <a:cubicBezTo>
                  <a:pt x="1128130" y="4061229"/>
                  <a:pt x="909625" y="4020700"/>
                  <a:pt x="799954" y="4041775"/>
                </a:cubicBezTo>
                <a:cubicBezTo>
                  <a:pt x="690283" y="4062850"/>
                  <a:pt x="223378" y="4020955"/>
                  <a:pt x="0" y="4041775"/>
                </a:cubicBezTo>
                <a:cubicBezTo>
                  <a:pt x="25704" y="3870372"/>
                  <a:pt x="-11587" y="3625521"/>
                  <a:pt x="0" y="3489399"/>
                </a:cubicBezTo>
                <a:cubicBezTo>
                  <a:pt x="11587" y="3353277"/>
                  <a:pt x="-23905" y="3212512"/>
                  <a:pt x="0" y="2937023"/>
                </a:cubicBezTo>
                <a:cubicBezTo>
                  <a:pt x="23905" y="2661534"/>
                  <a:pt x="-30756" y="2577687"/>
                  <a:pt x="0" y="2222976"/>
                </a:cubicBezTo>
                <a:cubicBezTo>
                  <a:pt x="30756" y="1868265"/>
                  <a:pt x="-25301" y="1749488"/>
                  <a:pt x="0" y="1630183"/>
                </a:cubicBezTo>
                <a:cubicBezTo>
                  <a:pt x="25301" y="1510878"/>
                  <a:pt x="30422" y="1198222"/>
                  <a:pt x="0" y="875718"/>
                </a:cubicBezTo>
                <a:cubicBezTo>
                  <a:pt x="-30422" y="553215"/>
                  <a:pt x="3495" y="208991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/>
              <a:t>Instructions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05958" y="1628800"/>
            <a:ext cx="3589053" cy="4526148"/>
          </a:xfrm>
        </p:spPr>
        <p:txBody>
          <a:bodyPr rtlCol="0" anchor="t">
            <a:normAutofit/>
          </a:bodyPr>
          <a:lstStyle/>
          <a:p>
            <a:pPr rtl="0"/>
            <a:r>
              <a:rPr lang="en-US" altLang="zh-TW" sz="2400" dirty="0" smtClean="0"/>
              <a:t>The website will return the result.</a:t>
            </a:r>
          </a:p>
          <a:p>
            <a:pPr rtl="0"/>
            <a:r>
              <a:rPr lang="en-US" altLang="zh-TW" sz="2400" dirty="0" smtClean="0"/>
              <a:t>Pass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It’s correct.</a:t>
            </a:r>
            <a:endParaRPr lang="en-US" altLang="zh-TW" sz="2400" dirty="0"/>
          </a:p>
          <a:p>
            <a:r>
              <a:rPr lang="en-US" altLang="zh-TW" sz="2400" dirty="0" err="1"/>
              <a:t>ResultError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Answer is not correct.</a:t>
            </a:r>
            <a:endParaRPr lang="en-US" altLang="zh-TW" sz="2400" dirty="0"/>
          </a:p>
          <a:p>
            <a:r>
              <a:rPr lang="en-US" altLang="zh-TW" sz="2400" dirty="0" err="1"/>
              <a:t>ExecutionError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Other errors, such as infinite loop.</a:t>
            </a:r>
            <a:endParaRPr lang="en-US" altLang="zh-TW" sz="2400" dirty="0"/>
          </a:p>
          <a:p>
            <a:r>
              <a:rPr lang="en-US" altLang="zh-TW" sz="2400" dirty="0" err="1"/>
              <a:t>CompileError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The code is </a:t>
            </a:r>
            <a:r>
              <a:rPr lang="en-US" altLang="zh-TW" sz="2400" dirty="0"/>
              <a:t>c</a:t>
            </a:r>
            <a:r>
              <a:rPr lang="en-US" altLang="zh-TW" sz="2400" dirty="0" smtClean="0"/>
              <a:t>ompiled unsuccessfully.</a:t>
            </a:r>
            <a:endParaRPr lang="en-US" altLang="zh-TW" sz="24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272DDA-CF8A-4208-BED3-577B9C1279F0}"/>
              </a:ext>
            </a:extLst>
          </p:cNvPr>
          <p:cNvSpPr/>
          <p:nvPr/>
        </p:nvSpPr>
        <p:spPr>
          <a:xfrm>
            <a:off x="4222205" y="3545210"/>
            <a:ext cx="576064" cy="24383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1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版面配置區 13">
            <a:extLst>
              <a:ext uri="{FF2B5EF4-FFF2-40B4-BE49-F238E27FC236}">
                <a16:creationId xmlns:a16="http://schemas.microsoft.com/office/drawing/2014/main" id="{0BD1488E-9639-42CE-9CE4-C1B5820D98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8013" t="4477" r="16382" b="24723"/>
          <a:stretch/>
        </p:blipFill>
        <p:spPr>
          <a:xfrm>
            <a:off x="1746250" y="1884363"/>
            <a:ext cx="5668963" cy="4041775"/>
          </a:xfrm>
          <a:custGeom>
            <a:avLst/>
            <a:gdLst>
              <a:gd name="connsiteX0" fmla="*/ 0 w 5668963"/>
              <a:gd name="connsiteY0" fmla="*/ 0 h 4041775"/>
              <a:gd name="connsiteX1" fmla="*/ 459816 w 5668963"/>
              <a:gd name="connsiteY1" fmla="*/ 0 h 4041775"/>
              <a:gd name="connsiteX2" fmla="*/ 1146390 w 5668963"/>
              <a:gd name="connsiteY2" fmla="*/ 0 h 4041775"/>
              <a:gd name="connsiteX3" fmla="*/ 1719585 w 5668963"/>
              <a:gd name="connsiteY3" fmla="*/ 0 h 4041775"/>
              <a:gd name="connsiteX4" fmla="*/ 2349470 w 5668963"/>
              <a:gd name="connsiteY4" fmla="*/ 0 h 4041775"/>
              <a:gd name="connsiteX5" fmla="*/ 3092734 w 5668963"/>
              <a:gd name="connsiteY5" fmla="*/ 0 h 4041775"/>
              <a:gd name="connsiteX6" fmla="*/ 3609240 w 5668963"/>
              <a:gd name="connsiteY6" fmla="*/ 0 h 4041775"/>
              <a:gd name="connsiteX7" fmla="*/ 4295814 w 5668963"/>
              <a:gd name="connsiteY7" fmla="*/ 0 h 4041775"/>
              <a:gd name="connsiteX8" fmla="*/ 4812320 w 5668963"/>
              <a:gd name="connsiteY8" fmla="*/ 0 h 4041775"/>
              <a:gd name="connsiteX9" fmla="*/ 5668963 w 5668963"/>
              <a:gd name="connsiteY9" fmla="*/ 0 h 4041775"/>
              <a:gd name="connsiteX10" fmla="*/ 5668963 w 5668963"/>
              <a:gd name="connsiteY10" fmla="*/ 714047 h 4041775"/>
              <a:gd name="connsiteX11" fmla="*/ 5668963 w 5668963"/>
              <a:gd name="connsiteY11" fmla="*/ 1306841 h 4041775"/>
              <a:gd name="connsiteX12" fmla="*/ 5668963 w 5668963"/>
              <a:gd name="connsiteY12" fmla="*/ 2061305 h 4041775"/>
              <a:gd name="connsiteX13" fmla="*/ 5668963 w 5668963"/>
              <a:gd name="connsiteY13" fmla="*/ 2734934 h 4041775"/>
              <a:gd name="connsiteX14" fmla="*/ 5668963 w 5668963"/>
              <a:gd name="connsiteY14" fmla="*/ 4041775 h 4041775"/>
              <a:gd name="connsiteX15" fmla="*/ 4982389 w 5668963"/>
              <a:gd name="connsiteY15" fmla="*/ 4041775 h 4041775"/>
              <a:gd name="connsiteX16" fmla="*/ 4352504 w 5668963"/>
              <a:gd name="connsiteY16" fmla="*/ 4041775 h 4041775"/>
              <a:gd name="connsiteX17" fmla="*/ 3779309 w 5668963"/>
              <a:gd name="connsiteY17" fmla="*/ 4041775 h 4041775"/>
              <a:gd name="connsiteX18" fmla="*/ 3092734 w 5668963"/>
              <a:gd name="connsiteY18" fmla="*/ 4041775 h 4041775"/>
              <a:gd name="connsiteX19" fmla="*/ 2462849 w 5668963"/>
              <a:gd name="connsiteY19" fmla="*/ 4041775 h 4041775"/>
              <a:gd name="connsiteX20" fmla="*/ 1719585 w 5668963"/>
              <a:gd name="connsiteY20" fmla="*/ 4041775 h 4041775"/>
              <a:gd name="connsiteX21" fmla="*/ 976321 w 5668963"/>
              <a:gd name="connsiteY21" fmla="*/ 4041775 h 4041775"/>
              <a:gd name="connsiteX22" fmla="*/ 0 w 5668963"/>
              <a:gd name="connsiteY22" fmla="*/ 4041775 h 4041775"/>
              <a:gd name="connsiteX23" fmla="*/ 0 w 5668963"/>
              <a:gd name="connsiteY23" fmla="*/ 3327728 h 4041775"/>
              <a:gd name="connsiteX24" fmla="*/ 0 w 5668963"/>
              <a:gd name="connsiteY24" fmla="*/ 2613681 h 4041775"/>
              <a:gd name="connsiteX25" fmla="*/ 0 w 5668963"/>
              <a:gd name="connsiteY25" fmla="*/ 1940052 h 4041775"/>
              <a:gd name="connsiteX26" fmla="*/ 0 w 5668963"/>
              <a:gd name="connsiteY26" fmla="*/ 1266423 h 4041775"/>
              <a:gd name="connsiteX27" fmla="*/ 0 w 5668963"/>
              <a:gd name="connsiteY27" fmla="*/ 592794 h 4041775"/>
              <a:gd name="connsiteX28" fmla="*/ 0 w 5668963"/>
              <a:gd name="connsiteY28" fmla="*/ 0 h 404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68963" h="4041775" fill="none" extrusionOk="0">
                <a:moveTo>
                  <a:pt x="0" y="0"/>
                </a:moveTo>
                <a:cubicBezTo>
                  <a:pt x="157369" y="519"/>
                  <a:pt x="320044" y="14307"/>
                  <a:pt x="459816" y="0"/>
                </a:cubicBezTo>
                <a:cubicBezTo>
                  <a:pt x="599588" y="-14307"/>
                  <a:pt x="932974" y="-21635"/>
                  <a:pt x="1146390" y="0"/>
                </a:cubicBezTo>
                <a:cubicBezTo>
                  <a:pt x="1359806" y="21635"/>
                  <a:pt x="1479269" y="-8222"/>
                  <a:pt x="1719585" y="0"/>
                </a:cubicBezTo>
                <a:cubicBezTo>
                  <a:pt x="1959902" y="8222"/>
                  <a:pt x="2169715" y="-23792"/>
                  <a:pt x="2349470" y="0"/>
                </a:cubicBezTo>
                <a:cubicBezTo>
                  <a:pt x="2529225" y="23792"/>
                  <a:pt x="2872513" y="20055"/>
                  <a:pt x="3092734" y="0"/>
                </a:cubicBezTo>
                <a:cubicBezTo>
                  <a:pt x="3312955" y="-20055"/>
                  <a:pt x="3399001" y="-1584"/>
                  <a:pt x="3609240" y="0"/>
                </a:cubicBezTo>
                <a:cubicBezTo>
                  <a:pt x="3819479" y="1584"/>
                  <a:pt x="4075051" y="-32499"/>
                  <a:pt x="4295814" y="0"/>
                </a:cubicBezTo>
                <a:cubicBezTo>
                  <a:pt x="4516577" y="32499"/>
                  <a:pt x="4650232" y="-25344"/>
                  <a:pt x="4812320" y="0"/>
                </a:cubicBezTo>
                <a:cubicBezTo>
                  <a:pt x="4974408" y="25344"/>
                  <a:pt x="5497463" y="10529"/>
                  <a:pt x="5668963" y="0"/>
                </a:cubicBezTo>
                <a:cubicBezTo>
                  <a:pt x="5704585" y="169924"/>
                  <a:pt x="5688660" y="465460"/>
                  <a:pt x="5668963" y="714047"/>
                </a:cubicBezTo>
                <a:cubicBezTo>
                  <a:pt x="5649266" y="962634"/>
                  <a:pt x="5651811" y="1123016"/>
                  <a:pt x="5668963" y="1306841"/>
                </a:cubicBezTo>
                <a:cubicBezTo>
                  <a:pt x="5686115" y="1490666"/>
                  <a:pt x="5670641" y="1847190"/>
                  <a:pt x="5668963" y="2061305"/>
                </a:cubicBezTo>
                <a:cubicBezTo>
                  <a:pt x="5667285" y="2275420"/>
                  <a:pt x="5697344" y="2436895"/>
                  <a:pt x="5668963" y="2734934"/>
                </a:cubicBezTo>
                <a:cubicBezTo>
                  <a:pt x="5640582" y="3032973"/>
                  <a:pt x="5611291" y="3658690"/>
                  <a:pt x="5668963" y="4041775"/>
                </a:cubicBezTo>
                <a:cubicBezTo>
                  <a:pt x="5452177" y="4059909"/>
                  <a:pt x="5210053" y="4065620"/>
                  <a:pt x="4982389" y="4041775"/>
                </a:cubicBezTo>
                <a:cubicBezTo>
                  <a:pt x="4754725" y="4017930"/>
                  <a:pt x="4541820" y="4047814"/>
                  <a:pt x="4352504" y="4041775"/>
                </a:cubicBezTo>
                <a:cubicBezTo>
                  <a:pt x="4163188" y="4035736"/>
                  <a:pt x="3930210" y="4049128"/>
                  <a:pt x="3779309" y="4041775"/>
                </a:cubicBezTo>
                <a:cubicBezTo>
                  <a:pt x="3628408" y="4034422"/>
                  <a:pt x="3345632" y="4014792"/>
                  <a:pt x="3092734" y="4041775"/>
                </a:cubicBezTo>
                <a:cubicBezTo>
                  <a:pt x="2839837" y="4068758"/>
                  <a:pt x="2705003" y="4050348"/>
                  <a:pt x="2462849" y="4041775"/>
                </a:cubicBezTo>
                <a:cubicBezTo>
                  <a:pt x="2220695" y="4033202"/>
                  <a:pt x="2081822" y="4005365"/>
                  <a:pt x="1719585" y="4041775"/>
                </a:cubicBezTo>
                <a:cubicBezTo>
                  <a:pt x="1357348" y="4078185"/>
                  <a:pt x="1268642" y="4055250"/>
                  <a:pt x="976321" y="4041775"/>
                </a:cubicBezTo>
                <a:cubicBezTo>
                  <a:pt x="684000" y="4028300"/>
                  <a:pt x="219715" y="4081435"/>
                  <a:pt x="0" y="4041775"/>
                </a:cubicBezTo>
                <a:cubicBezTo>
                  <a:pt x="-8868" y="3891101"/>
                  <a:pt x="-3553" y="3570743"/>
                  <a:pt x="0" y="3327728"/>
                </a:cubicBezTo>
                <a:cubicBezTo>
                  <a:pt x="3553" y="3084713"/>
                  <a:pt x="33753" y="2900283"/>
                  <a:pt x="0" y="2613681"/>
                </a:cubicBezTo>
                <a:cubicBezTo>
                  <a:pt x="-33753" y="2327079"/>
                  <a:pt x="-29160" y="2252515"/>
                  <a:pt x="0" y="1940052"/>
                </a:cubicBezTo>
                <a:cubicBezTo>
                  <a:pt x="29160" y="1627589"/>
                  <a:pt x="15092" y="1455259"/>
                  <a:pt x="0" y="1266423"/>
                </a:cubicBezTo>
                <a:cubicBezTo>
                  <a:pt x="-15092" y="1077587"/>
                  <a:pt x="8969" y="824012"/>
                  <a:pt x="0" y="592794"/>
                </a:cubicBezTo>
                <a:cubicBezTo>
                  <a:pt x="-8969" y="361576"/>
                  <a:pt x="1371" y="191150"/>
                  <a:pt x="0" y="0"/>
                </a:cubicBezTo>
                <a:close/>
              </a:path>
              <a:path w="5668963" h="4041775" stroke="0" extrusionOk="0">
                <a:moveTo>
                  <a:pt x="0" y="0"/>
                </a:moveTo>
                <a:cubicBezTo>
                  <a:pt x="125152" y="-2573"/>
                  <a:pt x="321755" y="-2210"/>
                  <a:pt x="573195" y="0"/>
                </a:cubicBezTo>
                <a:cubicBezTo>
                  <a:pt x="824635" y="2210"/>
                  <a:pt x="910249" y="4938"/>
                  <a:pt x="1033011" y="0"/>
                </a:cubicBezTo>
                <a:cubicBezTo>
                  <a:pt x="1155773" y="-4938"/>
                  <a:pt x="1583950" y="-9389"/>
                  <a:pt x="1776275" y="0"/>
                </a:cubicBezTo>
                <a:cubicBezTo>
                  <a:pt x="1968600" y="9389"/>
                  <a:pt x="2227968" y="-274"/>
                  <a:pt x="2349470" y="0"/>
                </a:cubicBezTo>
                <a:cubicBezTo>
                  <a:pt x="2470973" y="274"/>
                  <a:pt x="2746117" y="21251"/>
                  <a:pt x="2922665" y="0"/>
                </a:cubicBezTo>
                <a:cubicBezTo>
                  <a:pt x="3099213" y="-21251"/>
                  <a:pt x="3324375" y="24111"/>
                  <a:pt x="3665929" y="0"/>
                </a:cubicBezTo>
                <a:cubicBezTo>
                  <a:pt x="4007483" y="-24111"/>
                  <a:pt x="3970626" y="-16316"/>
                  <a:pt x="4182435" y="0"/>
                </a:cubicBezTo>
                <a:cubicBezTo>
                  <a:pt x="4394244" y="16316"/>
                  <a:pt x="4628314" y="3541"/>
                  <a:pt x="4925699" y="0"/>
                </a:cubicBezTo>
                <a:cubicBezTo>
                  <a:pt x="5223084" y="-3541"/>
                  <a:pt x="5482676" y="-32483"/>
                  <a:pt x="5668963" y="0"/>
                </a:cubicBezTo>
                <a:cubicBezTo>
                  <a:pt x="5653092" y="284477"/>
                  <a:pt x="5680130" y="350759"/>
                  <a:pt x="5668963" y="673629"/>
                </a:cubicBezTo>
                <a:cubicBezTo>
                  <a:pt x="5657796" y="996499"/>
                  <a:pt x="5637704" y="1130894"/>
                  <a:pt x="5668963" y="1347258"/>
                </a:cubicBezTo>
                <a:cubicBezTo>
                  <a:pt x="5700222" y="1563622"/>
                  <a:pt x="5699281" y="1879910"/>
                  <a:pt x="5668963" y="2061305"/>
                </a:cubicBezTo>
                <a:cubicBezTo>
                  <a:pt x="5638645" y="2242700"/>
                  <a:pt x="5668328" y="2414504"/>
                  <a:pt x="5668963" y="2613681"/>
                </a:cubicBezTo>
                <a:cubicBezTo>
                  <a:pt x="5669598" y="2812858"/>
                  <a:pt x="5701885" y="2999458"/>
                  <a:pt x="5668963" y="3287310"/>
                </a:cubicBezTo>
                <a:cubicBezTo>
                  <a:pt x="5636041" y="3575162"/>
                  <a:pt x="5646535" y="3790643"/>
                  <a:pt x="5668963" y="4041775"/>
                </a:cubicBezTo>
                <a:cubicBezTo>
                  <a:pt x="5383563" y="4015423"/>
                  <a:pt x="5231060" y="4038341"/>
                  <a:pt x="5039078" y="4041775"/>
                </a:cubicBezTo>
                <a:cubicBezTo>
                  <a:pt x="4847097" y="4045209"/>
                  <a:pt x="4458902" y="4006132"/>
                  <a:pt x="4295814" y="4041775"/>
                </a:cubicBezTo>
                <a:cubicBezTo>
                  <a:pt x="4132726" y="4077418"/>
                  <a:pt x="3894951" y="4011393"/>
                  <a:pt x="3665929" y="4041775"/>
                </a:cubicBezTo>
                <a:cubicBezTo>
                  <a:pt x="3436907" y="4072157"/>
                  <a:pt x="3339833" y="4040239"/>
                  <a:pt x="3206114" y="4041775"/>
                </a:cubicBezTo>
                <a:cubicBezTo>
                  <a:pt x="3072395" y="4043311"/>
                  <a:pt x="2798430" y="4016371"/>
                  <a:pt x="2689608" y="4041775"/>
                </a:cubicBezTo>
                <a:cubicBezTo>
                  <a:pt x="2580786" y="4067179"/>
                  <a:pt x="2206342" y="4047197"/>
                  <a:pt x="1946344" y="4041775"/>
                </a:cubicBezTo>
                <a:cubicBezTo>
                  <a:pt x="1686346" y="4036353"/>
                  <a:pt x="1504789" y="4022321"/>
                  <a:pt x="1316459" y="4041775"/>
                </a:cubicBezTo>
                <a:cubicBezTo>
                  <a:pt x="1128130" y="4061229"/>
                  <a:pt x="909625" y="4020700"/>
                  <a:pt x="799954" y="4041775"/>
                </a:cubicBezTo>
                <a:cubicBezTo>
                  <a:pt x="690283" y="4062850"/>
                  <a:pt x="223378" y="4020955"/>
                  <a:pt x="0" y="4041775"/>
                </a:cubicBezTo>
                <a:cubicBezTo>
                  <a:pt x="25704" y="3870372"/>
                  <a:pt x="-11587" y="3625521"/>
                  <a:pt x="0" y="3489399"/>
                </a:cubicBezTo>
                <a:cubicBezTo>
                  <a:pt x="11587" y="3353277"/>
                  <a:pt x="-23905" y="3212512"/>
                  <a:pt x="0" y="2937023"/>
                </a:cubicBezTo>
                <a:cubicBezTo>
                  <a:pt x="23905" y="2661534"/>
                  <a:pt x="-30756" y="2577687"/>
                  <a:pt x="0" y="2222976"/>
                </a:cubicBezTo>
                <a:cubicBezTo>
                  <a:pt x="30756" y="1868265"/>
                  <a:pt x="-25301" y="1749488"/>
                  <a:pt x="0" y="1630183"/>
                </a:cubicBezTo>
                <a:cubicBezTo>
                  <a:pt x="25301" y="1510878"/>
                  <a:pt x="30422" y="1198222"/>
                  <a:pt x="0" y="875718"/>
                </a:cubicBezTo>
                <a:cubicBezTo>
                  <a:pt x="-30422" y="553215"/>
                  <a:pt x="3495" y="208991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/>
              <a:t>Instructions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05958" y="1628800"/>
            <a:ext cx="3589053" cy="4526148"/>
          </a:xfrm>
        </p:spPr>
        <p:txBody>
          <a:bodyPr rtlCol="0" anchor="t">
            <a:normAutofit/>
          </a:bodyPr>
          <a:lstStyle/>
          <a:p>
            <a:pPr rtl="0"/>
            <a:r>
              <a:rPr lang="en-US" altLang="zh-TW" sz="2400" dirty="0" smtClean="0"/>
              <a:t>If you </a:t>
            </a:r>
            <a:r>
              <a:rPr lang="en-US" altLang="zh-TW" sz="2400" dirty="0" err="1" smtClean="0"/>
              <a:t>wanna</a:t>
            </a:r>
            <a:r>
              <a:rPr lang="en-US" altLang="zh-TW" sz="2400" dirty="0" smtClean="0"/>
              <a:t> re-verify the code, you can click </a:t>
            </a:r>
            <a:r>
              <a:rPr lang="zh-TW" altLang="en-US" sz="2400" dirty="0" smtClean="0"/>
              <a:t>重新作答 </a:t>
            </a:r>
            <a:r>
              <a:rPr lang="en-US" altLang="zh-TW" sz="2400" dirty="0" smtClean="0"/>
              <a:t>button. Otherwise, clicking </a:t>
            </a:r>
            <a:r>
              <a:rPr lang="zh-TW" altLang="en-US" sz="2400" dirty="0" smtClean="0"/>
              <a:t>回題目列表</a:t>
            </a:r>
            <a:r>
              <a:rPr lang="en-US" altLang="zh-TW" sz="2400" dirty="0" smtClean="0"/>
              <a:t>, it will return to the question list.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272DDA-CF8A-4208-BED3-577B9C1279F0}"/>
              </a:ext>
            </a:extLst>
          </p:cNvPr>
          <p:cNvSpPr/>
          <p:nvPr/>
        </p:nvSpPr>
        <p:spPr>
          <a:xfrm>
            <a:off x="3612584" y="3949834"/>
            <a:ext cx="1800200" cy="43204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32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altLang="zh-TW" dirty="0" smtClean="0"/>
              <a:t>Notifications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732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AABA04-1754-4BAB-A03B-41B04173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Notification - 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4118AB3-84B2-43D9-B909-728AD78E5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4612" y="1556792"/>
            <a:ext cx="3960440" cy="1491880"/>
          </a:xfrm>
        </p:spPr>
        <p:txBody>
          <a:bodyPr>
            <a:noAutofit/>
          </a:bodyPr>
          <a:lstStyle/>
          <a:p>
            <a:pPr algn="just" hangingPunct="0"/>
            <a:r>
              <a:rPr lang="en-US" altLang="zh-TW" sz="2400" dirty="0" smtClean="0"/>
              <a:t>Only zip file can be submitted to the website.</a:t>
            </a:r>
            <a:endParaRPr lang="en-US" altLang="zh-TW" sz="2400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96E3EA6-6AE3-4ED6-AD81-F4B4BFBE8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4812" y="2060848"/>
            <a:ext cx="5567046" cy="349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AABA04-1754-4BAB-A03B-41B04173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Notification - 2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4118AB3-84B2-43D9-B909-728AD78E5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4612" y="1556792"/>
            <a:ext cx="3960440" cy="1491880"/>
          </a:xfrm>
        </p:spPr>
        <p:txBody>
          <a:bodyPr>
            <a:noAutofit/>
          </a:bodyPr>
          <a:lstStyle/>
          <a:p>
            <a:pPr algn="just" hangingPunct="0"/>
            <a:endParaRPr lang="en-US" altLang="zh-TW" sz="2400" dirty="0" smtClean="0"/>
          </a:p>
          <a:p>
            <a:pPr algn="just" hangingPunct="0"/>
            <a:r>
              <a:rPr lang="en-US" altLang="zh-TW" sz="2400" dirty="0" smtClean="0"/>
              <a:t>Only the files with extensions </a:t>
            </a:r>
            <a:r>
              <a:rPr lang="zh-TW" altLang="en-US" sz="2400" dirty="0" smtClean="0"/>
              <a:t>「</a:t>
            </a:r>
            <a:r>
              <a:rPr lang="en-US" altLang="zh-TW" sz="2400" dirty="0"/>
              <a:t>c</a:t>
            </a:r>
            <a:r>
              <a:rPr lang="zh-TW" altLang="en-US" sz="2400" dirty="0" smtClean="0"/>
              <a:t>」</a:t>
            </a:r>
            <a:r>
              <a:rPr lang="en-US" altLang="zh-TW" sz="2400" dirty="0" smtClean="0"/>
              <a:t>,</a:t>
            </a:r>
            <a:r>
              <a:rPr lang="zh-TW" altLang="en-US" sz="2400" dirty="0" smtClean="0"/>
              <a:t> 「</a:t>
            </a:r>
            <a:r>
              <a:rPr lang="en-US" altLang="zh-TW" sz="2400" dirty="0" err="1"/>
              <a:t>cpp</a:t>
            </a:r>
            <a:r>
              <a:rPr lang="zh-TW" altLang="en-US" sz="2400" dirty="0" smtClean="0"/>
              <a:t>」</a:t>
            </a:r>
            <a:r>
              <a:rPr lang="en-US" altLang="zh-TW" sz="2400" dirty="0" smtClean="0"/>
              <a:t>, or </a:t>
            </a:r>
            <a:r>
              <a:rPr lang="zh-TW" altLang="en-US" sz="2400" dirty="0" smtClean="0"/>
              <a:t>「</a:t>
            </a:r>
            <a:r>
              <a:rPr lang="en-US" altLang="zh-TW" sz="2400" dirty="0"/>
              <a:t>h</a:t>
            </a:r>
            <a:r>
              <a:rPr lang="zh-TW" altLang="en-US" sz="2400" dirty="0" smtClean="0"/>
              <a:t>」 </a:t>
            </a:r>
            <a:r>
              <a:rPr lang="en-US" altLang="zh-TW" sz="2400" dirty="0" smtClean="0"/>
              <a:t>can be zipped in the zip file.</a:t>
            </a:r>
            <a:endParaRPr lang="en-US" altLang="zh-TW" sz="2400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96E3EA6-6AE3-4ED6-AD81-F4B4BFBE8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2" y="2060848"/>
            <a:ext cx="5608806" cy="349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注意事項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dirty="0" smtClean="0"/>
              <a:t>Please make sure that your code can be compiled successfully with G++ 7.5.0</a:t>
            </a:r>
          </a:p>
          <a:p>
            <a:pPr lvl="1"/>
            <a:r>
              <a:rPr lang="en-US" altLang="zh-TW" dirty="0"/>
              <a:t>Refer to G++ </a:t>
            </a:r>
            <a:r>
              <a:rPr lang="en-US" altLang="zh-TW" dirty="0" smtClean="0"/>
              <a:t>7.5.0.pptm for the details</a:t>
            </a:r>
          </a:p>
          <a:p>
            <a:r>
              <a:rPr lang="en-US" altLang="zh-TW" dirty="0" smtClean="0"/>
              <a:t>Note that submit the code via the platform only if your code is compiled successfully and executed correctly in your local machine via G++ 7.5.0</a:t>
            </a:r>
            <a:endParaRPr lang="en-US" altLang="zh-TW" dirty="0"/>
          </a:p>
          <a:p>
            <a:pPr marL="0" indent="0" rtl="0">
              <a:buNone/>
            </a:pPr>
            <a:endParaRPr lang="en-US" altLang="zh-TW" dirty="0"/>
          </a:p>
          <a:p>
            <a:pPr marL="0" indent="0" rtl="0">
              <a:buNone/>
            </a:pPr>
            <a:endParaRPr lang="zh-TW" altLang="en-US" dirty="0"/>
          </a:p>
          <a:p>
            <a:pPr marL="0" indent="0" rtl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AABA04-1754-4BAB-A03B-41B04173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Notification - 3</a:t>
            </a:r>
            <a:endParaRPr lang="zh-TW" altLang="en-US" dirty="0"/>
          </a:p>
        </p:txBody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4175C908-E1B6-4A32-ACD2-69A67B01FF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" b="741"/>
          <a:stretch>
            <a:fillRect/>
          </a:stretch>
        </p:blipFill>
        <p:spPr>
          <a:xfrm>
            <a:off x="2782044" y="2636912"/>
            <a:ext cx="3502522" cy="2496959"/>
          </a:xfrm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4118AB3-84B2-43D9-B909-728AD78E5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2604" y="3182759"/>
            <a:ext cx="3960440" cy="2743200"/>
          </a:xfrm>
        </p:spPr>
        <p:txBody>
          <a:bodyPr>
            <a:noAutofit/>
          </a:bodyPr>
          <a:lstStyle/>
          <a:p>
            <a:pPr algn="just" hangingPunct="0"/>
            <a:endParaRPr lang="en-US" altLang="zh-TW" sz="2000" dirty="0" smtClean="0"/>
          </a:p>
          <a:p>
            <a:pPr algn="just" hangingPunct="0"/>
            <a:endParaRPr lang="en-US" altLang="zh-TW" sz="2000" dirty="0" smtClean="0"/>
          </a:p>
          <a:p>
            <a:pPr algn="just" hangingPunct="0"/>
            <a:r>
              <a:rPr lang="en-US" altLang="zh-TW" sz="2000" dirty="0" smtClean="0"/>
              <a:t>If you use </a:t>
            </a:r>
            <a:r>
              <a:rPr lang="en-US" altLang="zh-TW" sz="2000" dirty="0" err="1" smtClean="0"/>
              <a:t>int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main</a:t>
            </a:r>
            <a:r>
              <a:rPr lang="en-US" altLang="zh-TW" sz="2000" dirty="0" smtClean="0"/>
              <a:t>()</a:t>
            </a:r>
            <a:r>
              <a:rPr lang="zh-TW" altLang="en-US" sz="2000" dirty="0"/>
              <a:t> </a:t>
            </a:r>
            <a:r>
              <a:rPr lang="en-US" altLang="zh-TW" sz="2000" dirty="0" smtClean="0"/>
              <a:t>in your code, note that you have use return 0  rather than other numbers to return the main function.</a:t>
            </a:r>
            <a:endParaRPr lang="en-US" altLang="zh-TW" sz="2000" dirty="0"/>
          </a:p>
          <a:p>
            <a:pPr algn="just" hangingPunct="0"/>
            <a:endParaRPr lang="en-US" altLang="zh-TW" sz="2000" dirty="0"/>
          </a:p>
          <a:p>
            <a:pPr algn="just" hangingPunct="0"/>
            <a:r>
              <a:rPr lang="en-US" altLang="zh-TW" sz="2000" dirty="0" smtClean="0"/>
              <a:t>Reason</a:t>
            </a:r>
            <a:r>
              <a:rPr lang="zh-TW" altLang="en-US" sz="2000" dirty="0" smtClean="0"/>
              <a:t>：</a:t>
            </a:r>
            <a:endParaRPr lang="en-US" altLang="zh-TW" sz="2000" dirty="0"/>
          </a:p>
          <a:p>
            <a:pPr algn="just" hangingPunct="0"/>
            <a:r>
              <a:rPr lang="en-US" altLang="zh-TW" sz="2000" dirty="0"/>
              <a:t>return 0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Imply the function is successfully completed.</a:t>
            </a:r>
            <a:endParaRPr lang="en-US" altLang="zh-TW" sz="2000" dirty="0"/>
          </a:p>
          <a:p>
            <a:pPr algn="just" hangingPunct="0"/>
            <a:r>
              <a:rPr lang="en-US" altLang="zh-TW" sz="2000" dirty="0"/>
              <a:t>return 1</a:t>
            </a:r>
            <a:r>
              <a:rPr lang="zh-TW" altLang="en-US" sz="2000" dirty="0" smtClean="0"/>
              <a:t>：</a:t>
            </a:r>
            <a:r>
              <a:rPr lang="en-US" altLang="zh-TW" sz="2000" dirty="0"/>
              <a:t> Imply the function is </a:t>
            </a:r>
            <a:r>
              <a:rPr lang="en-US" altLang="zh-TW" sz="2000" dirty="0" smtClean="0"/>
              <a:t>completed with failures.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22461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38CC89-35D3-4C6B-BE4E-4B982D50B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/>
          <a:p>
            <a:r>
              <a:rPr lang="en-US" altLang="zh-TW" dirty="0"/>
              <a:t>Thanks for watching</a:t>
            </a:r>
            <a:endParaRPr lang="zh-TW" alt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A4832E4-E985-499E-A85C-9A476A3B8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rmAutofit/>
          </a:bodyPr>
          <a:lstStyle/>
          <a:p>
            <a:r>
              <a:rPr lang="en-US" altLang="zh-TW" dirty="0" smtClean="0"/>
              <a:t>Verification Platform</a:t>
            </a:r>
            <a:endParaRPr lang="en-US" altLang="zh-TW" dirty="0"/>
          </a:p>
        </p:txBody>
      </p:sp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ACCFB45B-276C-49F6-B586-4B5798570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687" y="1905000"/>
            <a:ext cx="6465454" cy="4267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altLang="zh-TW" dirty="0" smtClean="0"/>
              <a:t>Instructions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516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/>
              <a:t>Instructions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05958" y="1628800"/>
            <a:ext cx="3589053" cy="4526148"/>
          </a:xfrm>
        </p:spPr>
        <p:txBody>
          <a:bodyPr rtlCol="0" anchor="t">
            <a:normAutofit/>
          </a:bodyPr>
          <a:lstStyle/>
          <a:p>
            <a:pPr rtl="0"/>
            <a:r>
              <a:rPr lang="en-US" altLang="zh-TW" sz="2800" dirty="0" smtClean="0"/>
              <a:t>Login - </a:t>
            </a:r>
            <a:r>
              <a:rPr lang="zh-TW" altLang="en-US" sz="2800" dirty="0" smtClean="0"/>
              <a:t>登入</a:t>
            </a:r>
            <a:endParaRPr lang="zh-TW" altLang="en-US" sz="2800" dirty="0"/>
          </a:p>
        </p:txBody>
      </p:sp>
      <p:pic>
        <p:nvPicPr>
          <p:cNvPr id="15" name="圖片版面配置區 14">
            <a:extLst>
              <a:ext uri="{FF2B5EF4-FFF2-40B4-BE49-F238E27FC236}">
                <a16:creationId xmlns:a16="http://schemas.microsoft.com/office/drawing/2014/main" id="{7B33A3F0-7112-45A8-847C-7D8849B8BE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1798" t="-507" r="-166" b="26726"/>
          <a:stretch/>
        </p:blipFill>
        <p:spPr>
          <a:xfrm>
            <a:off x="1746250" y="1884363"/>
            <a:ext cx="5668963" cy="4041775"/>
          </a:xfrm>
          <a:custGeom>
            <a:avLst/>
            <a:gdLst>
              <a:gd name="connsiteX0" fmla="*/ 0 w 5668963"/>
              <a:gd name="connsiteY0" fmla="*/ 0 h 4041775"/>
              <a:gd name="connsiteX1" fmla="*/ 743264 w 5668963"/>
              <a:gd name="connsiteY1" fmla="*/ 0 h 4041775"/>
              <a:gd name="connsiteX2" fmla="*/ 1486528 w 5668963"/>
              <a:gd name="connsiteY2" fmla="*/ 0 h 4041775"/>
              <a:gd name="connsiteX3" fmla="*/ 2059723 w 5668963"/>
              <a:gd name="connsiteY3" fmla="*/ 0 h 4041775"/>
              <a:gd name="connsiteX4" fmla="*/ 2746298 w 5668963"/>
              <a:gd name="connsiteY4" fmla="*/ 0 h 4041775"/>
              <a:gd name="connsiteX5" fmla="*/ 3319493 w 5668963"/>
              <a:gd name="connsiteY5" fmla="*/ 0 h 4041775"/>
              <a:gd name="connsiteX6" fmla="*/ 3892688 w 5668963"/>
              <a:gd name="connsiteY6" fmla="*/ 0 h 4041775"/>
              <a:gd name="connsiteX7" fmla="*/ 4465883 w 5668963"/>
              <a:gd name="connsiteY7" fmla="*/ 0 h 4041775"/>
              <a:gd name="connsiteX8" fmla="*/ 5095768 w 5668963"/>
              <a:gd name="connsiteY8" fmla="*/ 0 h 4041775"/>
              <a:gd name="connsiteX9" fmla="*/ 5668963 w 5668963"/>
              <a:gd name="connsiteY9" fmla="*/ 0 h 4041775"/>
              <a:gd name="connsiteX10" fmla="*/ 5668963 w 5668963"/>
              <a:gd name="connsiteY10" fmla="*/ 592794 h 4041775"/>
              <a:gd name="connsiteX11" fmla="*/ 5668963 w 5668963"/>
              <a:gd name="connsiteY11" fmla="*/ 1185587 h 4041775"/>
              <a:gd name="connsiteX12" fmla="*/ 5668963 w 5668963"/>
              <a:gd name="connsiteY12" fmla="*/ 1818799 h 4041775"/>
              <a:gd name="connsiteX13" fmla="*/ 5668963 w 5668963"/>
              <a:gd name="connsiteY13" fmla="*/ 2492428 h 4041775"/>
              <a:gd name="connsiteX14" fmla="*/ 5668963 w 5668963"/>
              <a:gd name="connsiteY14" fmla="*/ 3085222 h 4041775"/>
              <a:gd name="connsiteX15" fmla="*/ 5668963 w 5668963"/>
              <a:gd name="connsiteY15" fmla="*/ 4041775 h 4041775"/>
              <a:gd name="connsiteX16" fmla="*/ 4982389 w 5668963"/>
              <a:gd name="connsiteY16" fmla="*/ 4041775 h 4041775"/>
              <a:gd name="connsiteX17" fmla="*/ 4465883 w 5668963"/>
              <a:gd name="connsiteY17" fmla="*/ 4041775 h 4041775"/>
              <a:gd name="connsiteX18" fmla="*/ 3835998 w 5668963"/>
              <a:gd name="connsiteY18" fmla="*/ 4041775 h 4041775"/>
              <a:gd name="connsiteX19" fmla="*/ 3262803 w 5668963"/>
              <a:gd name="connsiteY19" fmla="*/ 4041775 h 4041775"/>
              <a:gd name="connsiteX20" fmla="*/ 2802987 w 5668963"/>
              <a:gd name="connsiteY20" fmla="*/ 4041775 h 4041775"/>
              <a:gd name="connsiteX21" fmla="*/ 2059723 w 5668963"/>
              <a:gd name="connsiteY21" fmla="*/ 4041775 h 4041775"/>
              <a:gd name="connsiteX22" fmla="*/ 1429838 w 5668963"/>
              <a:gd name="connsiteY22" fmla="*/ 4041775 h 4041775"/>
              <a:gd name="connsiteX23" fmla="*/ 856643 w 5668963"/>
              <a:gd name="connsiteY23" fmla="*/ 4041775 h 4041775"/>
              <a:gd name="connsiteX24" fmla="*/ 0 w 5668963"/>
              <a:gd name="connsiteY24" fmla="*/ 4041775 h 4041775"/>
              <a:gd name="connsiteX25" fmla="*/ 0 w 5668963"/>
              <a:gd name="connsiteY25" fmla="*/ 3287310 h 4041775"/>
              <a:gd name="connsiteX26" fmla="*/ 0 w 5668963"/>
              <a:gd name="connsiteY26" fmla="*/ 2573263 h 4041775"/>
              <a:gd name="connsiteX27" fmla="*/ 0 w 5668963"/>
              <a:gd name="connsiteY27" fmla="*/ 1940052 h 4041775"/>
              <a:gd name="connsiteX28" fmla="*/ 0 w 5668963"/>
              <a:gd name="connsiteY28" fmla="*/ 1266423 h 4041775"/>
              <a:gd name="connsiteX29" fmla="*/ 0 w 5668963"/>
              <a:gd name="connsiteY29" fmla="*/ 633211 h 4041775"/>
              <a:gd name="connsiteX30" fmla="*/ 0 w 5668963"/>
              <a:gd name="connsiteY30" fmla="*/ 0 h 404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68963" h="4041775" fill="none" extrusionOk="0">
                <a:moveTo>
                  <a:pt x="0" y="0"/>
                </a:moveTo>
                <a:cubicBezTo>
                  <a:pt x="247232" y="-34636"/>
                  <a:pt x="517361" y="8250"/>
                  <a:pt x="743264" y="0"/>
                </a:cubicBezTo>
                <a:cubicBezTo>
                  <a:pt x="969167" y="-8250"/>
                  <a:pt x="1192700" y="15686"/>
                  <a:pt x="1486528" y="0"/>
                </a:cubicBezTo>
                <a:cubicBezTo>
                  <a:pt x="1780356" y="-15686"/>
                  <a:pt x="1942562" y="737"/>
                  <a:pt x="2059723" y="0"/>
                </a:cubicBezTo>
                <a:cubicBezTo>
                  <a:pt x="2176884" y="-737"/>
                  <a:pt x="2504477" y="17907"/>
                  <a:pt x="2746298" y="0"/>
                </a:cubicBezTo>
                <a:cubicBezTo>
                  <a:pt x="2988119" y="-17907"/>
                  <a:pt x="3112158" y="14126"/>
                  <a:pt x="3319493" y="0"/>
                </a:cubicBezTo>
                <a:cubicBezTo>
                  <a:pt x="3526829" y="-14126"/>
                  <a:pt x="3714661" y="1209"/>
                  <a:pt x="3892688" y="0"/>
                </a:cubicBezTo>
                <a:cubicBezTo>
                  <a:pt x="4070716" y="-1209"/>
                  <a:pt x="4219351" y="-513"/>
                  <a:pt x="4465883" y="0"/>
                </a:cubicBezTo>
                <a:cubicBezTo>
                  <a:pt x="4712415" y="513"/>
                  <a:pt x="4858343" y="-16059"/>
                  <a:pt x="5095768" y="0"/>
                </a:cubicBezTo>
                <a:cubicBezTo>
                  <a:pt x="5333193" y="16059"/>
                  <a:pt x="5429875" y="-24018"/>
                  <a:pt x="5668963" y="0"/>
                </a:cubicBezTo>
                <a:cubicBezTo>
                  <a:pt x="5688328" y="257363"/>
                  <a:pt x="5645150" y="426758"/>
                  <a:pt x="5668963" y="592794"/>
                </a:cubicBezTo>
                <a:cubicBezTo>
                  <a:pt x="5692776" y="758830"/>
                  <a:pt x="5678038" y="917497"/>
                  <a:pt x="5668963" y="1185587"/>
                </a:cubicBezTo>
                <a:cubicBezTo>
                  <a:pt x="5659888" y="1453677"/>
                  <a:pt x="5639013" y="1667262"/>
                  <a:pt x="5668963" y="1818799"/>
                </a:cubicBezTo>
                <a:cubicBezTo>
                  <a:pt x="5698913" y="1970336"/>
                  <a:pt x="5696451" y="2333193"/>
                  <a:pt x="5668963" y="2492428"/>
                </a:cubicBezTo>
                <a:cubicBezTo>
                  <a:pt x="5641475" y="2651663"/>
                  <a:pt x="5654774" y="2938363"/>
                  <a:pt x="5668963" y="3085222"/>
                </a:cubicBezTo>
                <a:cubicBezTo>
                  <a:pt x="5683152" y="3232081"/>
                  <a:pt x="5711362" y="3614570"/>
                  <a:pt x="5668963" y="4041775"/>
                </a:cubicBezTo>
                <a:cubicBezTo>
                  <a:pt x="5444633" y="4062201"/>
                  <a:pt x="5129826" y="4047042"/>
                  <a:pt x="4982389" y="4041775"/>
                </a:cubicBezTo>
                <a:cubicBezTo>
                  <a:pt x="4834952" y="4036508"/>
                  <a:pt x="4641105" y="4026699"/>
                  <a:pt x="4465883" y="4041775"/>
                </a:cubicBezTo>
                <a:cubicBezTo>
                  <a:pt x="4290661" y="4056851"/>
                  <a:pt x="4086991" y="4072736"/>
                  <a:pt x="3835998" y="4041775"/>
                </a:cubicBezTo>
                <a:cubicBezTo>
                  <a:pt x="3585005" y="4010814"/>
                  <a:pt x="3382772" y="4017651"/>
                  <a:pt x="3262803" y="4041775"/>
                </a:cubicBezTo>
                <a:cubicBezTo>
                  <a:pt x="3142834" y="4065899"/>
                  <a:pt x="2940168" y="4046093"/>
                  <a:pt x="2802987" y="4041775"/>
                </a:cubicBezTo>
                <a:cubicBezTo>
                  <a:pt x="2665806" y="4037457"/>
                  <a:pt x="2242023" y="4048768"/>
                  <a:pt x="2059723" y="4041775"/>
                </a:cubicBezTo>
                <a:cubicBezTo>
                  <a:pt x="1877423" y="4034782"/>
                  <a:pt x="1575565" y="4058529"/>
                  <a:pt x="1429838" y="4041775"/>
                </a:cubicBezTo>
                <a:cubicBezTo>
                  <a:pt x="1284111" y="4025021"/>
                  <a:pt x="1020844" y="4028402"/>
                  <a:pt x="856643" y="4041775"/>
                </a:cubicBezTo>
                <a:cubicBezTo>
                  <a:pt x="692442" y="4055148"/>
                  <a:pt x="399936" y="4058166"/>
                  <a:pt x="0" y="4041775"/>
                </a:cubicBezTo>
                <a:cubicBezTo>
                  <a:pt x="11682" y="3828659"/>
                  <a:pt x="24657" y="3580161"/>
                  <a:pt x="0" y="3287310"/>
                </a:cubicBezTo>
                <a:cubicBezTo>
                  <a:pt x="-24657" y="2994460"/>
                  <a:pt x="23795" y="2862609"/>
                  <a:pt x="0" y="2573263"/>
                </a:cubicBezTo>
                <a:cubicBezTo>
                  <a:pt x="-23795" y="2283917"/>
                  <a:pt x="30849" y="2217377"/>
                  <a:pt x="0" y="1940052"/>
                </a:cubicBezTo>
                <a:cubicBezTo>
                  <a:pt x="-30849" y="1662727"/>
                  <a:pt x="-21567" y="1401499"/>
                  <a:pt x="0" y="1266423"/>
                </a:cubicBezTo>
                <a:cubicBezTo>
                  <a:pt x="21567" y="1131347"/>
                  <a:pt x="-3774" y="921071"/>
                  <a:pt x="0" y="633211"/>
                </a:cubicBezTo>
                <a:cubicBezTo>
                  <a:pt x="3774" y="345351"/>
                  <a:pt x="-14038" y="263307"/>
                  <a:pt x="0" y="0"/>
                </a:cubicBezTo>
                <a:close/>
              </a:path>
              <a:path w="5668963" h="4041775" stroke="0" extrusionOk="0">
                <a:moveTo>
                  <a:pt x="0" y="0"/>
                </a:moveTo>
                <a:cubicBezTo>
                  <a:pt x="135516" y="-3552"/>
                  <a:pt x="383172" y="6598"/>
                  <a:pt x="629885" y="0"/>
                </a:cubicBezTo>
                <a:cubicBezTo>
                  <a:pt x="876599" y="-6598"/>
                  <a:pt x="1150833" y="348"/>
                  <a:pt x="1316459" y="0"/>
                </a:cubicBezTo>
                <a:cubicBezTo>
                  <a:pt x="1482085" y="-348"/>
                  <a:pt x="1588573" y="-20447"/>
                  <a:pt x="1776275" y="0"/>
                </a:cubicBezTo>
                <a:cubicBezTo>
                  <a:pt x="1963977" y="20447"/>
                  <a:pt x="2120292" y="7855"/>
                  <a:pt x="2349470" y="0"/>
                </a:cubicBezTo>
                <a:cubicBezTo>
                  <a:pt x="2578649" y="-7855"/>
                  <a:pt x="2766206" y="-15670"/>
                  <a:pt x="2922665" y="0"/>
                </a:cubicBezTo>
                <a:cubicBezTo>
                  <a:pt x="3079125" y="15670"/>
                  <a:pt x="3280782" y="22907"/>
                  <a:pt x="3382481" y="0"/>
                </a:cubicBezTo>
                <a:cubicBezTo>
                  <a:pt x="3484180" y="-22907"/>
                  <a:pt x="3855770" y="-32039"/>
                  <a:pt x="4125745" y="0"/>
                </a:cubicBezTo>
                <a:cubicBezTo>
                  <a:pt x="4395720" y="32039"/>
                  <a:pt x="4515044" y="-31246"/>
                  <a:pt x="4755630" y="0"/>
                </a:cubicBezTo>
                <a:cubicBezTo>
                  <a:pt x="4996216" y="31246"/>
                  <a:pt x="5223604" y="-39175"/>
                  <a:pt x="5668963" y="0"/>
                </a:cubicBezTo>
                <a:cubicBezTo>
                  <a:pt x="5668281" y="290822"/>
                  <a:pt x="5689767" y="473895"/>
                  <a:pt x="5668963" y="673629"/>
                </a:cubicBezTo>
                <a:cubicBezTo>
                  <a:pt x="5648159" y="873363"/>
                  <a:pt x="5653025" y="1147648"/>
                  <a:pt x="5668963" y="1266423"/>
                </a:cubicBezTo>
                <a:cubicBezTo>
                  <a:pt x="5684901" y="1385198"/>
                  <a:pt x="5685821" y="1780136"/>
                  <a:pt x="5668963" y="2020888"/>
                </a:cubicBezTo>
                <a:cubicBezTo>
                  <a:pt x="5652105" y="2261641"/>
                  <a:pt x="5706583" y="2579836"/>
                  <a:pt x="5668963" y="2775352"/>
                </a:cubicBezTo>
                <a:cubicBezTo>
                  <a:pt x="5631343" y="2970868"/>
                  <a:pt x="5673730" y="3786501"/>
                  <a:pt x="5668963" y="4041775"/>
                </a:cubicBezTo>
                <a:cubicBezTo>
                  <a:pt x="5457302" y="4015650"/>
                  <a:pt x="5249197" y="4027757"/>
                  <a:pt x="5095768" y="4041775"/>
                </a:cubicBezTo>
                <a:cubicBezTo>
                  <a:pt x="4942339" y="4055793"/>
                  <a:pt x="4634149" y="4059670"/>
                  <a:pt x="4409193" y="4041775"/>
                </a:cubicBezTo>
                <a:cubicBezTo>
                  <a:pt x="4184238" y="4023880"/>
                  <a:pt x="3894817" y="4037676"/>
                  <a:pt x="3722619" y="4041775"/>
                </a:cubicBezTo>
                <a:cubicBezTo>
                  <a:pt x="3550421" y="4045874"/>
                  <a:pt x="3261279" y="4037400"/>
                  <a:pt x="3036045" y="4041775"/>
                </a:cubicBezTo>
                <a:cubicBezTo>
                  <a:pt x="2810811" y="4046150"/>
                  <a:pt x="2669933" y="4040131"/>
                  <a:pt x="2406160" y="4041775"/>
                </a:cubicBezTo>
                <a:cubicBezTo>
                  <a:pt x="2142388" y="4043419"/>
                  <a:pt x="2153330" y="4036601"/>
                  <a:pt x="1946344" y="4041775"/>
                </a:cubicBezTo>
                <a:cubicBezTo>
                  <a:pt x="1739358" y="4046949"/>
                  <a:pt x="1685290" y="4052083"/>
                  <a:pt x="1429838" y="4041775"/>
                </a:cubicBezTo>
                <a:cubicBezTo>
                  <a:pt x="1174386" y="4031467"/>
                  <a:pt x="1016848" y="4030096"/>
                  <a:pt x="913333" y="4041775"/>
                </a:cubicBezTo>
                <a:cubicBezTo>
                  <a:pt x="809818" y="4053454"/>
                  <a:pt x="450623" y="4007638"/>
                  <a:pt x="0" y="4041775"/>
                </a:cubicBezTo>
                <a:cubicBezTo>
                  <a:pt x="30651" y="3708428"/>
                  <a:pt x="-11352" y="3682098"/>
                  <a:pt x="0" y="3327728"/>
                </a:cubicBezTo>
                <a:cubicBezTo>
                  <a:pt x="11352" y="2973358"/>
                  <a:pt x="13041" y="2962168"/>
                  <a:pt x="0" y="2775352"/>
                </a:cubicBezTo>
                <a:cubicBezTo>
                  <a:pt x="-13041" y="2588536"/>
                  <a:pt x="18151" y="2305117"/>
                  <a:pt x="0" y="2101723"/>
                </a:cubicBezTo>
                <a:cubicBezTo>
                  <a:pt x="-18151" y="1898329"/>
                  <a:pt x="-27388" y="1748993"/>
                  <a:pt x="0" y="1468512"/>
                </a:cubicBezTo>
                <a:cubicBezTo>
                  <a:pt x="27388" y="1188031"/>
                  <a:pt x="8547" y="939561"/>
                  <a:pt x="0" y="794882"/>
                </a:cubicBezTo>
                <a:cubicBezTo>
                  <a:pt x="-8547" y="650203"/>
                  <a:pt x="-17870" y="246463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72015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700B778-E9B8-4A1E-A596-3941D0F3336A}"/>
              </a:ext>
            </a:extLst>
          </p:cNvPr>
          <p:cNvSpPr/>
          <p:nvPr/>
        </p:nvSpPr>
        <p:spPr>
          <a:xfrm>
            <a:off x="6416000" y="2539737"/>
            <a:ext cx="648072" cy="36004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/>
              <a:t>Instructions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05958" y="1628800"/>
            <a:ext cx="3589053" cy="4526148"/>
          </a:xfrm>
        </p:spPr>
        <p:txBody>
          <a:bodyPr rtlCol="0" anchor="t">
            <a:normAutofit/>
          </a:bodyPr>
          <a:lstStyle/>
          <a:p>
            <a:pPr rtl="0"/>
            <a:r>
              <a:rPr lang="en-US" altLang="zh-TW" sz="2400" dirty="0" smtClean="0"/>
              <a:t>Account</a:t>
            </a:r>
            <a:r>
              <a:rPr lang="zh-TW" altLang="en-US" sz="2400" dirty="0" smtClean="0"/>
              <a:t>：</a:t>
            </a:r>
            <a:endParaRPr lang="en-US" altLang="zh-TW" sz="2400" dirty="0"/>
          </a:p>
          <a:p>
            <a:pPr rtl="0"/>
            <a:r>
              <a:rPr lang="en-US" altLang="zh-TW" sz="2400" dirty="0"/>
              <a:t> </a:t>
            </a:r>
            <a:r>
              <a:rPr lang="en-US" altLang="zh-TW" sz="2400" dirty="0" smtClean="0"/>
              <a:t>Email address given by school</a:t>
            </a:r>
            <a:endParaRPr lang="en-US" altLang="zh-TW" sz="2400" dirty="0"/>
          </a:p>
          <a:p>
            <a:pPr rtl="0"/>
            <a:r>
              <a:rPr lang="zh-TW" altLang="en-US" sz="2400" dirty="0"/>
              <a:t>預設密碼：</a:t>
            </a:r>
            <a:endParaRPr lang="en-US" altLang="zh-TW" sz="2400" dirty="0"/>
          </a:p>
          <a:p>
            <a:r>
              <a:rPr lang="en-US" altLang="zh-TW" sz="2400" dirty="0"/>
              <a:t> </a:t>
            </a:r>
            <a:r>
              <a:rPr lang="en-US" altLang="zh-TW" sz="2400" dirty="0" err="1" smtClean="0"/>
              <a:t>P@ss</a:t>
            </a:r>
            <a:r>
              <a:rPr lang="en-US" altLang="zh-TW" sz="2400" dirty="0" smtClean="0"/>
              <a:t> + </a:t>
            </a:r>
            <a:r>
              <a:rPr lang="en-US" altLang="zh-TW" sz="2400" dirty="0" smtClean="0"/>
              <a:t>ID </a:t>
            </a:r>
            <a:r>
              <a:rPr lang="en-US" altLang="zh-TW" sz="2400" dirty="0" smtClean="0"/>
              <a:t>number</a:t>
            </a:r>
            <a:endParaRPr lang="zh-TW" altLang="en-US" sz="2400" dirty="0"/>
          </a:p>
        </p:txBody>
      </p:sp>
      <p:pic>
        <p:nvPicPr>
          <p:cNvPr id="16" name="圖片版面配置區 15">
            <a:extLst>
              <a:ext uri="{FF2B5EF4-FFF2-40B4-BE49-F238E27FC236}">
                <a16:creationId xmlns:a16="http://schemas.microsoft.com/office/drawing/2014/main" id="{658D94AC-4AAE-44A3-BA7C-3EC9C77489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510" t="9266" r="24901" b="11319"/>
          <a:stretch/>
        </p:blipFill>
        <p:spPr>
          <a:xfrm>
            <a:off x="1746250" y="1884363"/>
            <a:ext cx="5668963" cy="4041775"/>
          </a:xfrm>
          <a:custGeom>
            <a:avLst/>
            <a:gdLst>
              <a:gd name="connsiteX0" fmla="*/ 0 w 5668963"/>
              <a:gd name="connsiteY0" fmla="*/ 0 h 4041775"/>
              <a:gd name="connsiteX1" fmla="*/ 573195 w 5668963"/>
              <a:gd name="connsiteY1" fmla="*/ 0 h 4041775"/>
              <a:gd name="connsiteX2" fmla="*/ 1316459 w 5668963"/>
              <a:gd name="connsiteY2" fmla="*/ 0 h 4041775"/>
              <a:gd name="connsiteX3" fmla="*/ 2059723 w 5668963"/>
              <a:gd name="connsiteY3" fmla="*/ 0 h 4041775"/>
              <a:gd name="connsiteX4" fmla="*/ 2689608 w 5668963"/>
              <a:gd name="connsiteY4" fmla="*/ 0 h 4041775"/>
              <a:gd name="connsiteX5" fmla="*/ 3149424 w 5668963"/>
              <a:gd name="connsiteY5" fmla="*/ 0 h 4041775"/>
              <a:gd name="connsiteX6" fmla="*/ 3892688 w 5668963"/>
              <a:gd name="connsiteY6" fmla="*/ 0 h 4041775"/>
              <a:gd name="connsiteX7" fmla="*/ 4522573 w 5668963"/>
              <a:gd name="connsiteY7" fmla="*/ 0 h 4041775"/>
              <a:gd name="connsiteX8" fmla="*/ 5095768 w 5668963"/>
              <a:gd name="connsiteY8" fmla="*/ 0 h 4041775"/>
              <a:gd name="connsiteX9" fmla="*/ 5668963 w 5668963"/>
              <a:gd name="connsiteY9" fmla="*/ 0 h 4041775"/>
              <a:gd name="connsiteX10" fmla="*/ 5668963 w 5668963"/>
              <a:gd name="connsiteY10" fmla="*/ 633211 h 4041775"/>
              <a:gd name="connsiteX11" fmla="*/ 5668963 w 5668963"/>
              <a:gd name="connsiteY11" fmla="*/ 1266423 h 4041775"/>
              <a:gd name="connsiteX12" fmla="*/ 5668963 w 5668963"/>
              <a:gd name="connsiteY12" fmla="*/ 1980470 h 4041775"/>
              <a:gd name="connsiteX13" fmla="*/ 5668963 w 5668963"/>
              <a:gd name="connsiteY13" fmla="*/ 2613681 h 4041775"/>
              <a:gd name="connsiteX14" fmla="*/ 5668963 w 5668963"/>
              <a:gd name="connsiteY14" fmla="*/ 3368146 h 4041775"/>
              <a:gd name="connsiteX15" fmla="*/ 5668963 w 5668963"/>
              <a:gd name="connsiteY15" fmla="*/ 4041775 h 4041775"/>
              <a:gd name="connsiteX16" fmla="*/ 5152457 w 5668963"/>
              <a:gd name="connsiteY16" fmla="*/ 4041775 h 4041775"/>
              <a:gd name="connsiteX17" fmla="*/ 4635952 w 5668963"/>
              <a:gd name="connsiteY17" fmla="*/ 4041775 h 4041775"/>
              <a:gd name="connsiteX18" fmla="*/ 4119446 w 5668963"/>
              <a:gd name="connsiteY18" fmla="*/ 4041775 h 4041775"/>
              <a:gd name="connsiteX19" fmla="*/ 3602941 w 5668963"/>
              <a:gd name="connsiteY19" fmla="*/ 4041775 h 4041775"/>
              <a:gd name="connsiteX20" fmla="*/ 3029746 w 5668963"/>
              <a:gd name="connsiteY20" fmla="*/ 4041775 h 4041775"/>
              <a:gd name="connsiteX21" fmla="*/ 2456551 w 5668963"/>
              <a:gd name="connsiteY21" fmla="*/ 4041775 h 4041775"/>
              <a:gd name="connsiteX22" fmla="*/ 1940045 w 5668963"/>
              <a:gd name="connsiteY22" fmla="*/ 4041775 h 4041775"/>
              <a:gd name="connsiteX23" fmla="*/ 1196781 w 5668963"/>
              <a:gd name="connsiteY23" fmla="*/ 4041775 h 4041775"/>
              <a:gd name="connsiteX24" fmla="*/ 566896 w 5668963"/>
              <a:gd name="connsiteY24" fmla="*/ 4041775 h 4041775"/>
              <a:gd name="connsiteX25" fmla="*/ 0 w 5668963"/>
              <a:gd name="connsiteY25" fmla="*/ 4041775 h 4041775"/>
              <a:gd name="connsiteX26" fmla="*/ 0 w 5668963"/>
              <a:gd name="connsiteY26" fmla="*/ 3408564 h 4041775"/>
              <a:gd name="connsiteX27" fmla="*/ 0 w 5668963"/>
              <a:gd name="connsiteY27" fmla="*/ 2694517 h 4041775"/>
              <a:gd name="connsiteX28" fmla="*/ 0 w 5668963"/>
              <a:gd name="connsiteY28" fmla="*/ 2020888 h 4041775"/>
              <a:gd name="connsiteX29" fmla="*/ 0 w 5668963"/>
              <a:gd name="connsiteY29" fmla="*/ 1306841 h 4041775"/>
              <a:gd name="connsiteX30" fmla="*/ 0 w 5668963"/>
              <a:gd name="connsiteY30" fmla="*/ 673629 h 4041775"/>
              <a:gd name="connsiteX31" fmla="*/ 0 w 5668963"/>
              <a:gd name="connsiteY31" fmla="*/ 0 h 404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68963" h="4041775" fill="none" extrusionOk="0">
                <a:moveTo>
                  <a:pt x="0" y="0"/>
                </a:moveTo>
                <a:cubicBezTo>
                  <a:pt x="260241" y="-6047"/>
                  <a:pt x="418348" y="-4348"/>
                  <a:pt x="573195" y="0"/>
                </a:cubicBezTo>
                <a:cubicBezTo>
                  <a:pt x="728043" y="4348"/>
                  <a:pt x="1043026" y="-801"/>
                  <a:pt x="1316459" y="0"/>
                </a:cubicBezTo>
                <a:cubicBezTo>
                  <a:pt x="1589892" y="801"/>
                  <a:pt x="1717075" y="-15800"/>
                  <a:pt x="2059723" y="0"/>
                </a:cubicBezTo>
                <a:cubicBezTo>
                  <a:pt x="2402371" y="15800"/>
                  <a:pt x="2531394" y="-29388"/>
                  <a:pt x="2689608" y="0"/>
                </a:cubicBezTo>
                <a:cubicBezTo>
                  <a:pt x="2847822" y="29388"/>
                  <a:pt x="2973979" y="-5207"/>
                  <a:pt x="3149424" y="0"/>
                </a:cubicBezTo>
                <a:cubicBezTo>
                  <a:pt x="3324869" y="5207"/>
                  <a:pt x="3659712" y="-2433"/>
                  <a:pt x="3892688" y="0"/>
                </a:cubicBezTo>
                <a:cubicBezTo>
                  <a:pt x="4125664" y="2433"/>
                  <a:pt x="4326978" y="-6676"/>
                  <a:pt x="4522573" y="0"/>
                </a:cubicBezTo>
                <a:cubicBezTo>
                  <a:pt x="4718168" y="6676"/>
                  <a:pt x="4953009" y="25024"/>
                  <a:pt x="5095768" y="0"/>
                </a:cubicBezTo>
                <a:cubicBezTo>
                  <a:pt x="5238527" y="-25024"/>
                  <a:pt x="5552499" y="22903"/>
                  <a:pt x="5668963" y="0"/>
                </a:cubicBezTo>
                <a:cubicBezTo>
                  <a:pt x="5643548" y="289040"/>
                  <a:pt x="5676287" y="438408"/>
                  <a:pt x="5668963" y="633211"/>
                </a:cubicBezTo>
                <a:cubicBezTo>
                  <a:pt x="5661639" y="828014"/>
                  <a:pt x="5650586" y="971541"/>
                  <a:pt x="5668963" y="1266423"/>
                </a:cubicBezTo>
                <a:cubicBezTo>
                  <a:pt x="5687340" y="1561305"/>
                  <a:pt x="5645192" y="1806749"/>
                  <a:pt x="5668963" y="1980470"/>
                </a:cubicBezTo>
                <a:cubicBezTo>
                  <a:pt x="5692734" y="2154191"/>
                  <a:pt x="5685378" y="2343290"/>
                  <a:pt x="5668963" y="2613681"/>
                </a:cubicBezTo>
                <a:cubicBezTo>
                  <a:pt x="5652548" y="2884072"/>
                  <a:pt x="5686243" y="3216127"/>
                  <a:pt x="5668963" y="3368146"/>
                </a:cubicBezTo>
                <a:cubicBezTo>
                  <a:pt x="5651683" y="3520166"/>
                  <a:pt x="5696920" y="3734891"/>
                  <a:pt x="5668963" y="4041775"/>
                </a:cubicBezTo>
                <a:cubicBezTo>
                  <a:pt x="5479554" y="4061718"/>
                  <a:pt x="5337377" y="4030053"/>
                  <a:pt x="5152457" y="4041775"/>
                </a:cubicBezTo>
                <a:cubicBezTo>
                  <a:pt x="4967537" y="4053497"/>
                  <a:pt x="4740984" y="4037691"/>
                  <a:pt x="4635952" y="4041775"/>
                </a:cubicBezTo>
                <a:cubicBezTo>
                  <a:pt x="4530920" y="4045859"/>
                  <a:pt x="4344248" y="4020227"/>
                  <a:pt x="4119446" y="4041775"/>
                </a:cubicBezTo>
                <a:cubicBezTo>
                  <a:pt x="3894644" y="4063323"/>
                  <a:pt x="3807359" y="4051491"/>
                  <a:pt x="3602941" y="4041775"/>
                </a:cubicBezTo>
                <a:cubicBezTo>
                  <a:pt x="3398524" y="4032059"/>
                  <a:pt x="3241199" y="4013596"/>
                  <a:pt x="3029746" y="4041775"/>
                </a:cubicBezTo>
                <a:cubicBezTo>
                  <a:pt x="2818293" y="4069954"/>
                  <a:pt x="2641289" y="4061245"/>
                  <a:pt x="2456551" y="4041775"/>
                </a:cubicBezTo>
                <a:cubicBezTo>
                  <a:pt x="2271813" y="4022305"/>
                  <a:pt x="2081739" y="4041672"/>
                  <a:pt x="1940045" y="4041775"/>
                </a:cubicBezTo>
                <a:cubicBezTo>
                  <a:pt x="1798351" y="4041878"/>
                  <a:pt x="1534556" y="4039959"/>
                  <a:pt x="1196781" y="4041775"/>
                </a:cubicBezTo>
                <a:cubicBezTo>
                  <a:pt x="859006" y="4043591"/>
                  <a:pt x="754088" y="4025342"/>
                  <a:pt x="566896" y="4041775"/>
                </a:cubicBezTo>
                <a:cubicBezTo>
                  <a:pt x="379705" y="4058208"/>
                  <a:pt x="201719" y="4030923"/>
                  <a:pt x="0" y="4041775"/>
                </a:cubicBezTo>
                <a:cubicBezTo>
                  <a:pt x="-27121" y="3873041"/>
                  <a:pt x="-15034" y="3620985"/>
                  <a:pt x="0" y="3408564"/>
                </a:cubicBezTo>
                <a:cubicBezTo>
                  <a:pt x="15034" y="3196143"/>
                  <a:pt x="17228" y="2861153"/>
                  <a:pt x="0" y="2694517"/>
                </a:cubicBezTo>
                <a:cubicBezTo>
                  <a:pt x="-17228" y="2527881"/>
                  <a:pt x="-27508" y="2347843"/>
                  <a:pt x="0" y="2020888"/>
                </a:cubicBezTo>
                <a:cubicBezTo>
                  <a:pt x="27508" y="1693933"/>
                  <a:pt x="9121" y="1639544"/>
                  <a:pt x="0" y="1306841"/>
                </a:cubicBezTo>
                <a:cubicBezTo>
                  <a:pt x="-9121" y="974138"/>
                  <a:pt x="68" y="937132"/>
                  <a:pt x="0" y="673629"/>
                </a:cubicBezTo>
                <a:cubicBezTo>
                  <a:pt x="-68" y="410126"/>
                  <a:pt x="-21188" y="135955"/>
                  <a:pt x="0" y="0"/>
                </a:cubicBezTo>
                <a:close/>
              </a:path>
              <a:path w="5668963" h="4041775" stroke="0" extrusionOk="0">
                <a:moveTo>
                  <a:pt x="0" y="0"/>
                </a:moveTo>
                <a:cubicBezTo>
                  <a:pt x="323220" y="-10140"/>
                  <a:pt x="535381" y="-16817"/>
                  <a:pt x="743264" y="0"/>
                </a:cubicBezTo>
                <a:cubicBezTo>
                  <a:pt x="951147" y="16817"/>
                  <a:pt x="1182119" y="17342"/>
                  <a:pt x="1429838" y="0"/>
                </a:cubicBezTo>
                <a:cubicBezTo>
                  <a:pt x="1677557" y="-17342"/>
                  <a:pt x="1813460" y="22102"/>
                  <a:pt x="2059723" y="0"/>
                </a:cubicBezTo>
                <a:cubicBezTo>
                  <a:pt x="2305986" y="-22102"/>
                  <a:pt x="2576831" y="21749"/>
                  <a:pt x="2746298" y="0"/>
                </a:cubicBezTo>
                <a:cubicBezTo>
                  <a:pt x="2915766" y="-21749"/>
                  <a:pt x="3144836" y="-8720"/>
                  <a:pt x="3376182" y="0"/>
                </a:cubicBezTo>
                <a:cubicBezTo>
                  <a:pt x="3607528" y="8720"/>
                  <a:pt x="3687905" y="-23174"/>
                  <a:pt x="3892688" y="0"/>
                </a:cubicBezTo>
                <a:cubicBezTo>
                  <a:pt x="4097471" y="23174"/>
                  <a:pt x="4207891" y="-22962"/>
                  <a:pt x="4522573" y="0"/>
                </a:cubicBezTo>
                <a:cubicBezTo>
                  <a:pt x="4837255" y="22962"/>
                  <a:pt x="5096804" y="-43926"/>
                  <a:pt x="5668963" y="0"/>
                </a:cubicBezTo>
                <a:cubicBezTo>
                  <a:pt x="5671270" y="254229"/>
                  <a:pt x="5677044" y="463787"/>
                  <a:pt x="5668963" y="673629"/>
                </a:cubicBezTo>
                <a:cubicBezTo>
                  <a:pt x="5660882" y="883471"/>
                  <a:pt x="5668012" y="1009104"/>
                  <a:pt x="5668963" y="1306841"/>
                </a:cubicBezTo>
                <a:cubicBezTo>
                  <a:pt x="5669914" y="1604578"/>
                  <a:pt x="5638181" y="1768390"/>
                  <a:pt x="5668963" y="1940052"/>
                </a:cubicBezTo>
                <a:cubicBezTo>
                  <a:pt x="5699745" y="2111714"/>
                  <a:pt x="5666417" y="2291989"/>
                  <a:pt x="5668963" y="2613681"/>
                </a:cubicBezTo>
                <a:cubicBezTo>
                  <a:pt x="5671509" y="2935373"/>
                  <a:pt x="5685722" y="2908055"/>
                  <a:pt x="5668963" y="3166057"/>
                </a:cubicBezTo>
                <a:cubicBezTo>
                  <a:pt x="5652204" y="3424059"/>
                  <a:pt x="5684948" y="3759331"/>
                  <a:pt x="5668963" y="4041775"/>
                </a:cubicBezTo>
                <a:cubicBezTo>
                  <a:pt x="5442970" y="4029184"/>
                  <a:pt x="5330804" y="4036141"/>
                  <a:pt x="5152457" y="4041775"/>
                </a:cubicBezTo>
                <a:cubicBezTo>
                  <a:pt x="4974110" y="4047409"/>
                  <a:pt x="4890732" y="4020996"/>
                  <a:pt x="4635952" y="4041775"/>
                </a:cubicBezTo>
                <a:cubicBezTo>
                  <a:pt x="4381172" y="4062554"/>
                  <a:pt x="4386009" y="4043712"/>
                  <a:pt x="4176136" y="4041775"/>
                </a:cubicBezTo>
                <a:cubicBezTo>
                  <a:pt x="3966263" y="4039838"/>
                  <a:pt x="3790661" y="4017076"/>
                  <a:pt x="3659631" y="4041775"/>
                </a:cubicBezTo>
                <a:cubicBezTo>
                  <a:pt x="3528602" y="4066474"/>
                  <a:pt x="3224809" y="4033030"/>
                  <a:pt x="2973056" y="4041775"/>
                </a:cubicBezTo>
                <a:cubicBezTo>
                  <a:pt x="2721303" y="4050520"/>
                  <a:pt x="2686549" y="4067067"/>
                  <a:pt x="2456551" y="4041775"/>
                </a:cubicBezTo>
                <a:cubicBezTo>
                  <a:pt x="2226554" y="4016483"/>
                  <a:pt x="2087264" y="4027588"/>
                  <a:pt x="1940045" y="4041775"/>
                </a:cubicBezTo>
                <a:cubicBezTo>
                  <a:pt x="1792826" y="4055962"/>
                  <a:pt x="1672687" y="4029303"/>
                  <a:pt x="1480229" y="4041775"/>
                </a:cubicBezTo>
                <a:cubicBezTo>
                  <a:pt x="1287771" y="4054247"/>
                  <a:pt x="1153033" y="4031419"/>
                  <a:pt x="850344" y="4041775"/>
                </a:cubicBezTo>
                <a:cubicBezTo>
                  <a:pt x="547655" y="4052131"/>
                  <a:pt x="249484" y="4078163"/>
                  <a:pt x="0" y="4041775"/>
                </a:cubicBezTo>
                <a:cubicBezTo>
                  <a:pt x="23552" y="3756188"/>
                  <a:pt x="13251" y="3649220"/>
                  <a:pt x="0" y="3408564"/>
                </a:cubicBezTo>
                <a:cubicBezTo>
                  <a:pt x="-13251" y="3167908"/>
                  <a:pt x="19078" y="2987561"/>
                  <a:pt x="0" y="2734934"/>
                </a:cubicBezTo>
                <a:cubicBezTo>
                  <a:pt x="-19078" y="2482307"/>
                  <a:pt x="22355" y="2402908"/>
                  <a:pt x="0" y="2101723"/>
                </a:cubicBezTo>
                <a:cubicBezTo>
                  <a:pt x="-22355" y="1800538"/>
                  <a:pt x="19624" y="1704777"/>
                  <a:pt x="0" y="1347258"/>
                </a:cubicBezTo>
                <a:cubicBezTo>
                  <a:pt x="-19624" y="989739"/>
                  <a:pt x="-32219" y="815014"/>
                  <a:pt x="0" y="592794"/>
                </a:cubicBezTo>
                <a:cubicBezTo>
                  <a:pt x="32219" y="370574"/>
                  <a:pt x="12122" y="246111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4970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/>
              <a:t>Instructions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05958" y="1628800"/>
            <a:ext cx="3589053" cy="4526148"/>
          </a:xfrm>
        </p:spPr>
        <p:txBody>
          <a:bodyPr rtlCol="0" anchor="t">
            <a:normAutofit/>
          </a:bodyPr>
          <a:lstStyle/>
          <a:p>
            <a:pPr rtl="0"/>
            <a:r>
              <a:rPr lang="en-US" altLang="zh-TW" sz="2400" dirty="0" smtClean="0"/>
              <a:t>After logging in to the website, you can select your questions by the </a:t>
            </a:r>
            <a:r>
              <a:rPr lang="zh-TW" altLang="en-US" sz="2400" dirty="0" smtClean="0"/>
              <a:t>選擇題目 </a:t>
            </a:r>
            <a:r>
              <a:rPr lang="en-US" altLang="zh-TW" sz="2400" dirty="0" smtClean="0"/>
              <a:t>button.</a:t>
            </a:r>
            <a:endParaRPr lang="zh-TW" altLang="en-US" sz="2400" dirty="0"/>
          </a:p>
        </p:txBody>
      </p:sp>
      <p:pic>
        <p:nvPicPr>
          <p:cNvPr id="9" name="圖片版面配置區 8">
            <a:extLst>
              <a:ext uri="{FF2B5EF4-FFF2-40B4-BE49-F238E27FC236}">
                <a16:creationId xmlns:a16="http://schemas.microsoft.com/office/drawing/2014/main" id="{690FBF51-0D56-439D-BA6B-0212C6955E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2299" t="4910" r="100" b="22138"/>
          <a:stretch/>
        </p:blipFill>
        <p:spPr>
          <a:xfrm>
            <a:off x="1746250" y="1884363"/>
            <a:ext cx="5668963" cy="4041775"/>
          </a:xfrm>
          <a:custGeom>
            <a:avLst/>
            <a:gdLst>
              <a:gd name="connsiteX0" fmla="*/ 0 w 5668963"/>
              <a:gd name="connsiteY0" fmla="*/ 0 h 4041775"/>
              <a:gd name="connsiteX1" fmla="*/ 629885 w 5668963"/>
              <a:gd name="connsiteY1" fmla="*/ 0 h 4041775"/>
              <a:gd name="connsiteX2" fmla="*/ 1203080 w 5668963"/>
              <a:gd name="connsiteY2" fmla="*/ 0 h 4041775"/>
              <a:gd name="connsiteX3" fmla="*/ 1946344 w 5668963"/>
              <a:gd name="connsiteY3" fmla="*/ 0 h 4041775"/>
              <a:gd name="connsiteX4" fmla="*/ 2462849 w 5668963"/>
              <a:gd name="connsiteY4" fmla="*/ 0 h 4041775"/>
              <a:gd name="connsiteX5" fmla="*/ 3092734 w 5668963"/>
              <a:gd name="connsiteY5" fmla="*/ 0 h 4041775"/>
              <a:gd name="connsiteX6" fmla="*/ 3835998 w 5668963"/>
              <a:gd name="connsiteY6" fmla="*/ 0 h 4041775"/>
              <a:gd name="connsiteX7" fmla="*/ 4522573 w 5668963"/>
              <a:gd name="connsiteY7" fmla="*/ 0 h 4041775"/>
              <a:gd name="connsiteX8" fmla="*/ 5668963 w 5668963"/>
              <a:gd name="connsiteY8" fmla="*/ 0 h 4041775"/>
              <a:gd name="connsiteX9" fmla="*/ 5668963 w 5668963"/>
              <a:gd name="connsiteY9" fmla="*/ 673629 h 4041775"/>
              <a:gd name="connsiteX10" fmla="*/ 5668963 w 5668963"/>
              <a:gd name="connsiteY10" fmla="*/ 1387676 h 4041775"/>
              <a:gd name="connsiteX11" fmla="*/ 5668963 w 5668963"/>
              <a:gd name="connsiteY11" fmla="*/ 2101723 h 4041775"/>
              <a:gd name="connsiteX12" fmla="*/ 5668963 w 5668963"/>
              <a:gd name="connsiteY12" fmla="*/ 2856188 h 4041775"/>
              <a:gd name="connsiteX13" fmla="*/ 5668963 w 5668963"/>
              <a:gd name="connsiteY13" fmla="*/ 3448981 h 4041775"/>
              <a:gd name="connsiteX14" fmla="*/ 5668963 w 5668963"/>
              <a:gd name="connsiteY14" fmla="*/ 4041775 h 4041775"/>
              <a:gd name="connsiteX15" fmla="*/ 5039078 w 5668963"/>
              <a:gd name="connsiteY15" fmla="*/ 4041775 h 4041775"/>
              <a:gd name="connsiteX16" fmla="*/ 4522573 w 5668963"/>
              <a:gd name="connsiteY16" fmla="*/ 4041775 h 4041775"/>
              <a:gd name="connsiteX17" fmla="*/ 3892688 w 5668963"/>
              <a:gd name="connsiteY17" fmla="*/ 4041775 h 4041775"/>
              <a:gd name="connsiteX18" fmla="*/ 3319493 w 5668963"/>
              <a:gd name="connsiteY18" fmla="*/ 4041775 h 4041775"/>
              <a:gd name="connsiteX19" fmla="*/ 2689608 w 5668963"/>
              <a:gd name="connsiteY19" fmla="*/ 4041775 h 4041775"/>
              <a:gd name="connsiteX20" fmla="*/ 2059723 w 5668963"/>
              <a:gd name="connsiteY20" fmla="*/ 4041775 h 4041775"/>
              <a:gd name="connsiteX21" fmla="*/ 1599907 w 5668963"/>
              <a:gd name="connsiteY21" fmla="*/ 4041775 h 4041775"/>
              <a:gd name="connsiteX22" fmla="*/ 1140091 w 5668963"/>
              <a:gd name="connsiteY22" fmla="*/ 4041775 h 4041775"/>
              <a:gd name="connsiteX23" fmla="*/ 680276 w 5668963"/>
              <a:gd name="connsiteY23" fmla="*/ 4041775 h 4041775"/>
              <a:gd name="connsiteX24" fmla="*/ 0 w 5668963"/>
              <a:gd name="connsiteY24" fmla="*/ 4041775 h 4041775"/>
              <a:gd name="connsiteX25" fmla="*/ 0 w 5668963"/>
              <a:gd name="connsiteY25" fmla="*/ 3489399 h 4041775"/>
              <a:gd name="connsiteX26" fmla="*/ 0 w 5668963"/>
              <a:gd name="connsiteY26" fmla="*/ 2734934 h 4041775"/>
              <a:gd name="connsiteX27" fmla="*/ 0 w 5668963"/>
              <a:gd name="connsiteY27" fmla="*/ 1980470 h 4041775"/>
              <a:gd name="connsiteX28" fmla="*/ 0 w 5668963"/>
              <a:gd name="connsiteY28" fmla="*/ 1266423 h 4041775"/>
              <a:gd name="connsiteX29" fmla="*/ 0 w 5668963"/>
              <a:gd name="connsiteY29" fmla="*/ 0 h 404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68963" h="4041775" fill="none" extrusionOk="0">
                <a:moveTo>
                  <a:pt x="0" y="0"/>
                </a:moveTo>
                <a:cubicBezTo>
                  <a:pt x="128028" y="-25062"/>
                  <a:pt x="489849" y="-27762"/>
                  <a:pt x="629885" y="0"/>
                </a:cubicBezTo>
                <a:cubicBezTo>
                  <a:pt x="769921" y="27762"/>
                  <a:pt x="946828" y="14084"/>
                  <a:pt x="1203080" y="0"/>
                </a:cubicBezTo>
                <a:cubicBezTo>
                  <a:pt x="1459333" y="-14084"/>
                  <a:pt x="1696252" y="20135"/>
                  <a:pt x="1946344" y="0"/>
                </a:cubicBezTo>
                <a:cubicBezTo>
                  <a:pt x="2196436" y="-20135"/>
                  <a:pt x="2300394" y="2469"/>
                  <a:pt x="2462849" y="0"/>
                </a:cubicBezTo>
                <a:cubicBezTo>
                  <a:pt x="2625305" y="-2469"/>
                  <a:pt x="2874285" y="28776"/>
                  <a:pt x="3092734" y="0"/>
                </a:cubicBezTo>
                <a:cubicBezTo>
                  <a:pt x="3311183" y="-28776"/>
                  <a:pt x="3574167" y="36301"/>
                  <a:pt x="3835998" y="0"/>
                </a:cubicBezTo>
                <a:cubicBezTo>
                  <a:pt x="4097829" y="-36301"/>
                  <a:pt x="4372737" y="-27156"/>
                  <a:pt x="4522573" y="0"/>
                </a:cubicBezTo>
                <a:cubicBezTo>
                  <a:pt x="4672410" y="27156"/>
                  <a:pt x="5223806" y="-44807"/>
                  <a:pt x="5668963" y="0"/>
                </a:cubicBezTo>
                <a:cubicBezTo>
                  <a:pt x="5649943" y="201521"/>
                  <a:pt x="5648019" y="412708"/>
                  <a:pt x="5668963" y="673629"/>
                </a:cubicBezTo>
                <a:cubicBezTo>
                  <a:pt x="5689907" y="934550"/>
                  <a:pt x="5640485" y="1063820"/>
                  <a:pt x="5668963" y="1387676"/>
                </a:cubicBezTo>
                <a:cubicBezTo>
                  <a:pt x="5697441" y="1711532"/>
                  <a:pt x="5663491" y="1846095"/>
                  <a:pt x="5668963" y="2101723"/>
                </a:cubicBezTo>
                <a:cubicBezTo>
                  <a:pt x="5674435" y="2357351"/>
                  <a:pt x="5692248" y="2702839"/>
                  <a:pt x="5668963" y="2856188"/>
                </a:cubicBezTo>
                <a:cubicBezTo>
                  <a:pt x="5645678" y="3009537"/>
                  <a:pt x="5661809" y="3191074"/>
                  <a:pt x="5668963" y="3448981"/>
                </a:cubicBezTo>
                <a:cubicBezTo>
                  <a:pt x="5676117" y="3706888"/>
                  <a:pt x="5647700" y="3830925"/>
                  <a:pt x="5668963" y="4041775"/>
                </a:cubicBezTo>
                <a:cubicBezTo>
                  <a:pt x="5524726" y="4041498"/>
                  <a:pt x="5348670" y="4060608"/>
                  <a:pt x="5039078" y="4041775"/>
                </a:cubicBezTo>
                <a:cubicBezTo>
                  <a:pt x="4729487" y="4022942"/>
                  <a:pt x="4643314" y="4056817"/>
                  <a:pt x="4522573" y="4041775"/>
                </a:cubicBezTo>
                <a:cubicBezTo>
                  <a:pt x="4401832" y="4026733"/>
                  <a:pt x="4192527" y="4046941"/>
                  <a:pt x="3892688" y="4041775"/>
                </a:cubicBezTo>
                <a:cubicBezTo>
                  <a:pt x="3592849" y="4036609"/>
                  <a:pt x="3591006" y="4062254"/>
                  <a:pt x="3319493" y="4041775"/>
                </a:cubicBezTo>
                <a:cubicBezTo>
                  <a:pt x="3047981" y="4021296"/>
                  <a:pt x="2999650" y="4024741"/>
                  <a:pt x="2689608" y="4041775"/>
                </a:cubicBezTo>
                <a:cubicBezTo>
                  <a:pt x="2379567" y="4058809"/>
                  <a:pt x="2312549" y="4065715"/>
                  <a:pt x="2059723" y="4041775"/>
                </a:cubicBezTo>
                <a:cubicBezTo>
                  <a:pt x="1806897" y="4017835"/>
                  <a:pt x="1828640" y="4042615"/>
                  <a:pt x="1599907" y="4041775"/>
                </a:cubicBezTo>
                <a:cubicBezTo>
                  <a:pt x="1371174" y="4040935"/>
                  <a:pt x="1360275" y="4018862"/>
                  <a:pt x="1140091" y="4041775"/>
                </a:cubicBezTo>
                <a:cubicBezTo>
                  <a:pt x="919907" y="4064688"/>
                  <a:pt x="832851" y="4039903"/>
                  <a:pt x="680276" y="4041775"/>
                </a:cubicBezTo>
                <a:cubicBezTo>
                  <a:pt x="527701" y="4043647"/>
                  <a:pt x="326752" y="4028025"/>
                  <a:pt x="0" y="4041775"/>
                </a:cubicBezTo>
                <a:cubicBezTo>
                  <a:pt x="27419" y="3876647"/>
                  <a:pt x="25434" y="3604052"/>
                  <a:pt x="0" y="3489399"/>
                </a:cubicBezTo>
                <a:cubicBezTo>
                  <a:pt x="-25434" y="3374746"/>
                  <a:pt x="15673" y="3038349"/>
                  <a:pt x="0" y="2734934"/>
                </a:cubicBezTo>
                <a:cubicBezTo>
                  <a:pt x="-15673" y="2431519"/>
                  <a:pt x="-25467" y="2316625"/>
                  <a:pt x="0" y="1980470"/>
                </a:cubicBezTo>
                <a:cubicBezTo>
                  <a:pt x="25467" y="1644315"/>
                  <a:pt x="28411" y="1616681"/>
                  <a:pt x="0" y="1266423"/>
                </a:cubicBezTo>
                <a:cubicBezTo>
                  <a:pt x="-28411" y="916165"/>
                  <a:pt x="-42768" y="596044"/>
                  <a:pt x="0" y="0"/>
                </a:cubicBezTo>
                <a:close/>
              </a:path>
              <a:path w="5668963" h="4041775" stroke="0" extrusionOk="0">
                <a:moveTo>
                  <a:pt x="0" y="0"/>
                </a:moveTo>
                <a:cubicBezTo>
                  <a:pt x="148483" y="-4638"/>
                  <a:pt x="511315" y="-3088"/>
                  <a:pt x="686574" y="0"/>
                </a:cubicBezTo>
                <a:cubicBezTo>
                  <a:pt x="861833" y="3088"/>
                  <a:pt x="1063313" y="-29022"/>
                  <a:pt x="1429838" y="0"/>
                </a:cubicBezTo>
                <a:cubicBezTo>
                  <a:pt x="1796363" y="29022"/>
                  <a:pt x="1963125" y="21958"/>
                  <a:pt x="2116413" y="0"/>
                </a:cubicBezTo>
                <a:cubicBezTo>
                  <a:pt x="2269701" y="-21958"/>
                  <a:pt x="2559429" y="-14441"/>
                  <a:pt x="2802987" y="0"/>
                </a:cubicBezTo>
                <a:cubicBezTo>
                  <a:pt x="3046545" y="14441"/>
                  <a:pt x="3270904" y="-23247"/>
                  <a:pt x="3432872" y="0"/>
                </a:cubicBezTo>
                <a:cubicBezTo>
                  <a:pt x="3594840" y="23247"/>
                  <a:pt x="3785916" y="-27787"/>
                  <a:pt x="4006067" y="0"/>
                </a:cubicBezTo>
                <a:cubicBezTo>
                  <a:pt x="4226219" y="27787"/>
                  <a:pt x="4400424" y="16833"/>
                  <a:pt x="4749331" y="0"/>
                </a:cubicBezTo>
                <a:cubicBezTo>
                  <a:pt x="5098238" y="-16833"/>
                  <a:pt x="5244840" y="-45654"/>
                  <a:pt x="5668963" y="0"/>
                </a:cubicBezTo>
                <a:cubicBezTo>
                  <a:pt x="5699161" y="136896"/>
                  <a:pt x="5638336" y="494789"/>
                  <a:pt x="5668963" y="673629"/>
                </a:cubicBezTo>
                <a:cubicBezTo>
                  <a:pt x="5699590" y="852469"/>
                  <a:pt x="5677264" y="1124994"/>
                  <a:pt x="5668963" y="1428094"/>
                </a:cubicBezTo>
                <a:cubicBezTo>
                  <a:pt x="5660662" y="1731195"/>
                  <a:pt x="5705560" y="1950395"/>
                  <a:pt x="5668963" y="2182558"/>
                </a:cubicBezTo>
                <a:cubicBezTo>
                  <a:pt x="5632366" y="2414721"/>
                  <a:pt x="5686473" y="2472285"/>
                  <a:pt x="5668963" y="2734934"/>
                </a:cubicBezTo>
                <a:cubicBezTo>
                  <a:pt x="5651453" y="2997583"/>
                  <a:pt x="5679217" y="3086570"/>
                  <a:pt x="5668963" y="3287310"/>
                </a:cubicBezTo>
                <a:cubicBezTo>
                  <a:pt x="5658709" y="3488050"/>
                  <a:pt x="5648340" y="3871777"/>
                  <a:pt x="5668963" y="4041775"/>
                </a:cubicBezTo>
                <a:cubicBezTo>
                  <a:pt x="5547341" y="4061876"/>
                  <a:pt x="5341721" y="4037448"/>
                  <a:pt x="5209147" y="4041775"/>
                </a:cubicBezTo>
                <a:cubicBezTo>
                  <a:pt x="5076573" y="4046102"/>
                  <a:pt x="4699758" y="4024413"/>
                  <a:pt x="4465883" y="4041775"/>
                </a:cubicBezTo>
                <a:cubicBezTo>
                  <a:pt x="4232008" y="4059137"/>
                  <a:pt x="4079690" y="4066344"/>
                  <a:pt x="3892688" y="4041775"/>
                </a:cubicBezTo>
                <a:cubicBezTo>
                  <a:pt x="3705686" y="4017206"/>
                  <a:pt x="3440285" y="4050438"/>
                  <a:pt x="3262803" y="4041775"/>
                </a:cubicBezTo>
                <a:cubicBezTo>
                  <a:pt x="3085322" y="4033112"/>
                  <a:pt x="2997273" y="4030672"/>
                  <a:pt x="2746298" y="4041775"/>
                </a:cubicBezTo>
                <a:cubicBezTo>
                  <a:pt x="2495324" y="4052878"/>
                  <a:pt x="2453466" y="4057647"/>
                  <a:pt x="2286482" y="4041775"/>
                </a:cubicBezTo>
                <a:cubicBezTo>
                  <a:pt x="2119498" y="4025903"/>
                  <a:pt x="1930946" y="4021898"/>
                  <a:pt x="1713287" y="4041775"/>
                </a:cubicBezTo>
                <a:cubicBezTo>
                  <a:pt x="1495628" y="4061652"/>
                  <a:pt x="1361073" y="4035996"/>
                  <a:pt x="1140091" y="4041775"/>
                </a:cubicBezTo>
                <a:cubicBezTo>
                  <a:pt x="919109" y="4047554"/>
                  <a:pt x="294694" y="4053435"/>
                  <a:pt x="0" y="4041775"/>
                </a:cubicBezTo>
                <a:cubicBezTo>
                  <a:pt x="-20324" y="3772735"/>
                  <a:pt x="-15485" y="3565035"/>
                  <a:pt x="0" y="3408564"/>
                </a:cubicBezTo>
                <a:cubicBezTo>
                  <a:pt x="15485" y="3252093"/>
                  <a:pt x="4721" y="3027387"/>
                  <a:pt x="0" y="2654099"/>
                </a:cubicBezTo>
                <a:cubicBezTo>
                  <a:pt x="-4721" y="2280812"/>
                  <a:pt x="-1738" y="2332187"/>
                  <a:pt x="0" y="2020888"/>
                </a:cubicBezTo>
                <a:cubicBezTo>
                  <a:pt x="1738" y="1709589"/>
                  <a:pt x="9014" y="1579827"/>
                  <a:pt x="0" y="1428094"/>
                </a:cubicBezTo>
                <a:cubicBezTo>
                  <a:pt x="-9014" y="1276361"/>
                  <a:pt x="21849" y="1098298"/>
                  <a:pt x="0" y="835300"/>
                </a:cubicBezTo>
                <a:cubicBezTo>
                  <a:pt x="-21849" y="572302"/>
                  <a:pt x="-32800" y="178406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82021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A0F4A89-4FBD-4AB6-A6F4-87CC52601E96}"/>
              </a:ext>
            </a:extLst>
          </p:cNvPr>
          <p:cNvSpPr/>
          <p:nvPr/>
        </p:nvSpPr>
        <p:spPr>
          <a:xfrm>
            <a:off x="5662364" y="2276872"/>
            <a:ext cx="936104" cy="2880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FBA483-1BB3-4916-A86C-5DAF0AC8051E}"/>
              </a:ext>
            </a:extLst>
          </p:cNvPr>
          <p:cNvSpPr/>
          <p:nvPr/>
        </p:nvSpPr>
        <p:spPr>
          <a:xfrm>
            <a:off x="2782044" y="4005064"/>
            <a:ext cx="864096" cy="43204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22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/>
              <a:t>Instructions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05958" y="1628800"/>
            <a:ext cx="3589053" cy="4526148"/>
          </a:xfrm>
        </p:spPr>
        <p:txBody>
          <a:bodyPr rtlCol="0" anchor="t">
            <a:normAutofit/>
          </a:bodyPr>
          <a:lstStyle/>
          <a:p>
            <a:pPr rtl="0"/>
            <a:r>
              <a:rPr lang="en-US" altLang="zh-TW" sz="2400" dirty="0" smtClean="0"/>
              <a:t>Select your question by the name of the course. Then start to submit your code by clicking </a:t>
            </a:r>
            <a:r>
              <a:rPr lang="zh-TW" altLang="en-US" sz="2400" dirty="0" smtClean="0"/>
              <a:t>開始作答 </a:t>
            </a:r>
            <a:r>
              <a:rPr lang="en-US" altLang="zh-TW" sz="2400" dirty="0" smtClean="0"/>
              <a:t>button.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1E6801ED-1732-4D53-A75E-F9D460BDC7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668" r="3668"/>
          <a:stretch/>
        </p:blipFill>
        <p:spPr>
          <a:custGeom>
            <a:avLst/>
            <a:gdLst>
              <a:gd name="connsiteX0" fmla="*/ 0 w 5669280"/>
              <a:gd name="connsiteY0" fmla="*/ 0 h 4041648"/>
              <a:gd name="connsiteX1" fmla="*/ 573227 w 5669280"/>
              <a:gd name="connsiteY1" fmla="*/ 0 h 4041648"/>
              <a:gd name="connsiteX2" fmla="*/ 1316533 w 5669280"/>
              <a:gd name="connsiteY2" fmla="*/ 0 h 4041648"/>
              <a:gd name="connsiteX3" fmla="*/ 1889760 w 5669280"/>
              <a:gd name="connsiteY3" fmla="*/ 0 h 4041648"/>
              <a:gd name="connsiteX4" fmla="*/ 2406294 w 5669280"/>
              <a:gd name="connsiteY4" fmla="*/ 0 h 4041648"/>
              <a:gd name="connsiteX5" fmla="*/ 2979522 w 5669280"/>
              <a:gd name="connsiteY5" fmla="*/ 0 h 4041648"/>
              <a:gd name="connsiteX6" fmla="*/ 3439363 w 5669280"/>
              <a:gd name="connsiteY6" fmla="*/ 0 h 4041648"/>
              <a:gd name="connsiteX7" fmla="*/ 4182669 w 5669280"/>
              <a:gd name="connsiteY7" fmla="*/ 0 h 4041648"/>
              <a:gd name="connsiteX8" fmla="*/ 4812589 w 5669280"/>
              <a:gd name="connsiteY8" fmla="*/ 0 h 4041648"/>
              <a:gd name="connsiteX9" fmla="*/ 5669280 w 5669280"/>
              <a:gd name="connsiteY9" fmla="*/ 0 h 4041648"/>
              <a:gd name="connsiteX10" fmla="*/ 5669280 w 5669280"/>
              <a:gd name="connsiteY10" fmla="*/ 552359 h 4041648"/>
              <a:gd name="connsiteX11" fmla="*/ 5669280 w 5669280"/>
              <a:gd name="connsiteY11" fmla="*/ 1104717 h 4041648"/>
              <a:gd name="connsiteX12" fmla="*/ 5669280 w 5669280"/>
              <a:gd name="connsiteY12" fmla="*/ 1778325 h 4041648"/>
              <a:gd name="connsiteX13" fmla="*/ 5669280 w 5669280"/>
              <a:gd name="connsiteY13" fmla="*/ 2371100 h 4041648"/>
              <a:gd name="connsiteX14" fmla="*/ 5669280 w 5669280"/>
              <a:gd name="connsiteY14" fmla="*/ 2963875 h 4041648"/>
              <a:gd name="connsiteX15" fmla="*/ 5669280 w 5669280"/>
              <a:gd name="connsiteY15" fmla="*/ 4041648 h 4041648"/>
              <a:gd name="connsiteX16" fmla="*/ 5152746 w 5669280"/>
              <a:gd name="connsiteY16" fmla="*/ 4041648 h 4041648"/>
              <a:gd name="connsiteX17" fmla="*/ 4579518 w 5669280"/>
              <a:gd name="connsiteY17" fmla="*/ 4041648 h 4041648"/>
              <a:gd name="connsiteX18" fmla="*/ 4062984 w 5669280"/>
              <a:gd name="connsiteY18" fmla="*/ 4041648 h 4041648"/>
              <a:gd name="connsiteX19" fmla="*/ 3433064 w 5669280"/>
              <a:gd name="connsiteY19" fmla="*/ 4041648 h 4041648"/>
              <a:gd name="connsiteX20" fmla="*/ 2973222 w 5669280"/>
              <a:gd name="connsiteY20" fmla="*/ 4041648 h 4041648"/>
              <a:gd name="connsiteX21" fmla="*/ 2286610 w 5669280"/>
              <a:gd name="connsiteY21" fmla="*/ 4041648 h 4041648"/>
              <a:gd name="connsiteX22" fmla="*/ 1656690 w 5669280"/>
              <a:gd name="connsiteY22" fmla="*/ 4041648 h 4041648"/>
              <a:gd name="connsiteX23" fmla="*/ 1083462 w 5669280"/>
              <a:gd name="connsiteY23" fmla="*/ 4041648 h 4041648"/>
              <a:gd name="connsiteX24" fmla="*/ 0 w 5669280"/>
              <a:gd name="connsiteY24" fmla="*/ 4041648 h 4041648"/>
              <a:gd name="connsiteX25" fmla="*/ 0 w 5669280"/>
              <a:gd name="connsiteY25" fmla="*/ 3489289 h 4041648"/>
              <a:gd name="connsiteX26" fmla="*/ 0 w 5669280"/>
              <a:gd name="connsiteY26" fmla="*/ 2936931 h 4041648"/>
              <a:gd name="connsiteX27" fmla="*/ 0 w 5669280"/>
              <a:gd name="connsiteY27" fmla="*/ 2344156 h 4041648"/>
              <a:gd name="connsiteX28" fmla="*/ 0 w 5669280"/>
              <a:gd name="connsiteY28" fmla="*/ 1670548 h 4041648"/>
              <a:gd name="connsiteX29" fmla="*/ 0 w 5669280"/>
              <a:gd name="connsiteY29" fmla="*/ 916107 h 4041648"/>
              <a:gd name="connsiteX30" fmla="*/ 0 w 5669280"/>
              <a:gd name="connsiteY30" fmla="*/ 0 h 404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69280" h="4041648" fill="none" extrusionOk="0">
                <a:moveTo>
                  <a:pt x="0" y="0"/>
                </a:moveTo>
                <a:cubicBezTo>
                  <a:pt x="146385" y="-19880"/>
                  <a:pt x="340228" y="-16133"/>
                  <a:pt x="573227" y="0"/>
                </a:cubicBezTo>
                <a:cubicBezTo>
                  <a:pt x="806226" y="16133"/>
                  <a:pt x="1033613" y="-24226"/>
                  <a:pt x="1316533" y="0"/>
                </a:cubicBezTo>
                <a:cubicBezTo>
                  <a:pt x="1599453" y="24226"/>
                  <a:pt x="1628195" y="-11907"/>
                  <a:pt x="1889760" y="0"/>
                </a:cubicBezTo>
                <a:cubicBezTo>
                  <a:pt x="2151325" y="11907"/>
                  <a:pt x="2214479" y="7056"/>
                  <a:pt x="2406294" y="0"/>
                </a:cubicBezTo>
                <a:cubicBezTo>
                  <a:pt x="2598109" y="-7056"/>
                  <a:pt x="2777760" y="-15250"/>
                  <a:pt x="2979522" y="0"/>
                </a:cubicBezTo>
                <a:cubicBezTo>
                  <a:pt x="3181284" y="15250"/>
                  <a:pt x="3291644" y="5846"/>
                  <a:pt x="3439363" y="0"/>
                </a:cubicBezTo>
                <a:cubicBezTo>
                  <a:pt x="3587082" y="-5846"/>
                  <a:pt x="3934790" y="-11444"/>
                  <a:pt x="4182669" y="0"/>
                </a:cubicBezTo>
                <a:cubicBezTo>
                  <a:pt x="4430548" y="11444"/>
                  <a:pt x="4680526" y="-8776"/>
                  <a:pt x="4812589" y="0"/>
                </a:cubicBezTo>
                <a:cubicBezTo>
                  <a:pt x="4944652" y="8776"/>
                  <a:pt x="5356441" y="-1491"/>
                  <a:pt x="5669280" y="0"/>
                </a:cubicBezTo>
                <a:cubicBezTo>
                  <a:pt x="5645537" y="149769"/>
                  <a:pt x="5684671" y="319984"/>
                  <a:pt x="5669280" y="552359"/>
                </a:cubicBezTo>
                <a:cubicBezTo>
                  <a:pt x="5653889" y="784734"/>
                  <a:pt x="5665750" y="875347"/>
                  <a:pt x="5669280" y="1104717"/>
                </a:cubicBezTo>
                <a:cubicBezTo>
                  <a:pt x="5672810" y="1334087"/>
                  <a:pt x="5678786" y="1509244"/>
                  <a:pt x="5669280" y="1778325"/>
                </a:cubicBezTo>
                <a:cubicBezTo>
                  <a:pt x="5659774" y="2047406"/>
                  <a:pt x="5679981" y="2143283"/>
                  <a:pt x="5669280" y="2371100"/>
                </a:cubicBezTo>
                <a:cubicBezTo>
                  <a:pt x="5658579" y="2598918"/>
                  <a:pt x="5657075" y="2795300"/>
                  <a:pt x="5669280" y="2963875"/>
                </a:cubicBezTo>
                <a:cubicBezTo>
                  <a:pt x="5681485" y="3132450"/>
                  <a:pt x="5716965" y="3624950"/>
                  <a:pt x="5669280" y="4041648"/>
                </a:cubicBezTo>
                <a:cubicBezTo>
                  <a:pt x="5476145" y="4045391"/>
                  <a:pt x="5365589" y="4063157"/>
                  <a:pt x="5152746" y="4041648"/>
                </a:cubicBezTo>
                <a:cubicBezTo>
                  <a:pt x="4939903" y="4020139"/>
                  <a:pt x="4806558" y="4035783"/>
                  <a:pt x="4579518" y="4041648"/>
                </a:cubicBezTo>
                <a:cubicBezTo>
                  <a:pt x="4352478" y="4047513"/>
                  <a:pt x="4237291" y="4027311"/>
                  <a:pt x="4062984" y="4041648"/>
                </a:cubicBezTo>
                <a:cubicBezTo>
                  <a:pt x="3888677" y="4055985"/>
                  <a:pt x="3735238" y="4067861"/>
                  <a:pt x="3433064" y="4041648"/>
                </a:cubicBezTo>
                <a:cubicBezTo>
                  <a:pt x="3130890" y="4015435"/>
                  <a:pt x="3132700" y="4051780"/>
                  <a:pt x="2973222" y="4041648"/>
                </a:cubicBezTo>
                <a:cubicBezTo>
                  <a:pt x="2813744" y="4031516"/>
                  <a:pt x="2505130" y="4011490"/>
                  <a:pt x="2286610" y="4041648"/>
                </a:cubicBezTo>
                <a:cubicBezTo>
                  <a:pt x="2068090" y="4071806"/>
                  <a:pt x="1852420" y="4013331"/>
                  <a:pt x="1656690" y="4041648"/>
                </a:cubicBezTo>
                <a:cubicBezTo>
                  <a:pt x="1460960" y="4069965"/>
                  <a:pt x="1268248" y="4038292"/>
                  <a:pt x="1083462" y="4041648"/>
                </a:cubicBezTo>
                <a:cubicBezTo>
                  <a:pt x="898676" y="4045004"/>
                  <a:pt x="230685" y="4095765"/>
                  <a:pt x="0" y="4041648"/>
                </a:cubicBezTo>
                <a:cubicBezTo>
                  <a:pt x="20468" y="3876811"/>
                  <a:pt x="19633" y="3647594"/>
                  <a:pt x="0" y="3489289"/>
                </a:cubicBezTo>
                <a:cubicBezTo>
                  <a:pt x="-19633" y="3330984"/>
                  <a:pt x="-16090" y="3053411"/>
                  <a:pt x="0" y="2936931"/>
                </a:cubicBezTo>
                <a:cubicBezTo>
                  <a:pt x="16090" y="2820451"/>
                  <a:pt x="-10192" y="2465084"/>
                  <a:pt x="0" y="2344156"/>
                </a:cubicBezTo>
                <a:cubicBezTo>
                  <a:pt x="10192" y="2223229"/>
                  <a:pt x="-13650" y="1866781"/>
                  <a:pt x="0" y="1670548"/>
                </a:cubicBezTo>
                <a:cubicBezTo>
                  <a:pt x="13650" y="1474315"/>
                  <a:pt x="-485" y="1076012"/>
                  <a:pt x="0" y="916107"/>
                </a:cubicBezTo>
                <a:cubicBezTo>
                  <a:pt x="485" y="756202"/>
                  <a:pt x="-30201" y="242689"/>
                  <a:pt x="0" y="0"/>
                </a:cubicBezTo>
                <a:close/>
              </a:path>
              <a:path w="5669280" h="4041648" stroke="0" extrusionOk="0">
                <a:moveTo>
                  <a:pt x="0" y="0"/>
                </a:moveTo>
                <a:cubicBezTo>
                  <a:pt x="300284" y="16866"/>
                  <a:pt x="447958" y="-31695"/>
                  <a:pt x="686613" y="0"/>
                </a:cubicBezTo>
                <a:cubicBezTo>
                  <a:pt x="925268" y="31695"/>
                  <a:pt x="1012138" y="16812"/>
                  <a:pt x="1259840" y="0"/>
                </a:cubicBezTo>
                <a:cubicBezTo>
                  <a:pt x="1507542" y="-16812"/>
                  <a:pt x="1525857" y="16164"/>
                  <a:pt x="1776374" y="0"/>
                </a:cubicBezTo>
                <a:cubicBezTo>
                  <a:pt x="2026891" y="-16164"/>
                  <a:pt x="2148780" y="-22784"/>
                  <a:pt x="2519680" y="0"/>
                </a:cubicBezTo>
                <a:cubicBezTo>
                  <a:pt x="2890580" y="22784"/>
                  <a:pt x="2801112" y="-915"/>
                  <a:pt x="2979522" y="0"/>
                </a:cubicBezTo>
                <a:cubicBezTo>
                  <a:pt x="3157932" y="915"/>
                  <a:pt x="3484070" y="-21057"/>
                  <a:pt x="3666134" y="0"/>
                </a:cubicBezTo>
                <a:cubicBezTo>
                  <a:pt x="3848198" y="21057"/>
                  <a:pt x="4085195" y="-450"/>
                  <a:pt x="4296054" y="0"/>
                </a:cubicBezTo>
                <a:cubicBezTo>
                  <a:pt x="4506913" y="450"/>
                  <a:pt x="4636592" y="20158"/>
                  <a:pt x="4812589" y="0"/>
                </a:cubicBezTo>
                <a:cubicBezTo>
                  <a:pt x="4988586" y="-20158"/>
                  <a:pt x="5308186" y="-27106"/>
                  <a:pt x="5669280" y="0"/>
                </a:cubicBezTo>
                <a:cubicBezTo>
                  <a:pt x="5683720" y="190948"/>
                  <a:pt x="5683593" y="477425"/>
                  <a:pt x="5669280" y="714024"/>
                </a:cubicBezTo>
                <a:cubicBezTo>
                  <a:pt x="5654967" y="950623"/>
                  <a:pt x="5639976" y="1119612"/>
                  <a:pt x="5669280" y="1387632"/>
                </a:cubicBezTo>
                <a:cubicBezTo>
                  <a:pt x="5698584" y="1655652"/>
                  <a:pt x="5694376" y="1826193"/>
                  <a:pt x="5669280" y="1980408"/>
                </a:cubicBezTo>
                <a:cubicBezTo>
                  <a:pt x="5644184" y="2134623"/>
                  <a:pt x="5696031" y="2476634"/>
                  <a:pt x="5669280" y="2654016"/>
                </a:cubicBezTo>
                <a:cubicBezTo>
                  <a:pt x="5642529" y="2831398"/>
                  <a:pt x="5661702" y="2980506"/>
                  <a:pt x="5669280" y="3206374"/>
                </a:cubicBezTo>
                <a:cubicBezTo>
                  <a:pt x="5676858" y="3432242"/>
                  <a:pt x="5701983" y="3776768"/>
                  <a:pt x="5669280" y="4041648"/>
                </a:cubicBezTo>
                <a:cubicBezTo>
                  <a:pt x="5456369" y="4020751"/>
                  <a:pt x="5187175" y="4068414"/>
                  <a:pt x="4982667" y="4041648"/>
                </a:cubicBezTo>
                <a:cubicBezTo>
                  <a:pt x="4778159" y="4014882"/>
                  <a:pt x="4694209" y="4024179"/>
                  <a:pt x="4466133" y="4041648"/>
                </a:cubicBezTo>
                <a:cubicBezTo>
                  <a:pt x="4238057" y="4059117"/>
                  <a:pt x="4106185" y="4048744"/>
                  <a:pt x="3949598" y="4041648"/>
                </a:cubicBezTo>
                <a:cubicBezTo>
                  <a:pt x="3793011" y="4034552"/>
                  <a:pt x="3499146" y="4065674"/>
                  <a:pt x="3206293" y="4041648"/>
                </a:cubicBezTo>
                <a:cubicBezTo>
                  <a:pt x="2913440" y="4017622"/>
                  <a:pt x="2907879" y="4041134"/>
                  <a:pt x="2689758" y="4041648"/>
                </a:cubicBezTo>
                <a:cubicBezTo>
                  <a:pt x="2471637" y="4042162"/>
                  <a:pt x="2311676" y="4051900"/>
                  <a:pt x="2116531" y="4041648"/>
                </a:cubicBezTo>
                <a:cubicBezTo>
                  <a:pt x="1921386" y="4031396"/>
                  <a:pt x="1534009" y="4073126"/>
                  <a:pt x="1373226" y="4041648"/>
                </a:cubicBezTo>
                <a:cubicBezTo>
                  <a:pt x="1212444" y="4010170"/>
                  <a:pt x="952708" y="4054233"/>
                  <a:pt x="799998" y="4041648"/>
                </a:cubicBezTo>
                <a:cubicBezTo>
                  <a:pt x="647288" y="4029063"/>
                  <a:pt x="163661" y="4038881"/>
                  <a:pt x="0" y="4041648"/>
                </a:cubicBezTo>
                <a:cubicBezTo>
                  <a:pt x="-19825" y="3785514"/>
                  <a:pt x="10733" y="3629650"/>
                  <a:pt x="0" y="3448873"/>
                </a:cubicBezTo>
                <a:cubicBezTo>
                  <a:pt x="-10733" y="3268096"/>
                  <a:pt x="13573" y="3110392"/>
                  <a:pt x="0" y="2815681"/>
                </a:cubicBezTo>
                <a:cubicBezTo>
                  <a:pt x="-13573" y="2520970"/>
                  <a:pt x="19250" y="2420983"/>
                  <a:pt x="0" y="2101657"/>
                </a:cubicBezTo>
                <a:cubicBezTo>
                  <a:pt x="-19250" y="1782331"/>
                  <a:pt x="-7113" y="1699597"/>
                  <a:pt x="0" y="1468465"/>
                </a:cubicBezTo>
                <a:cubicBezTo>
                  <a:pt x="7113" y="1237333"/>
                  <a:pt x="7128" y="1164101"/>
                  <a:pt x="0" y="875690"/>
                </a:cubicBezTo>
                <a:cubicBezTo>
                  <a:pt x="-7128" y="587280"/>
                  <a:pt x="41975" y="177247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9943216"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6272DDA-CF8A-4208-BED3-577B9C1279F0}"/>
              </a:ext>
            </a:extLst>
          </p:cNvPr>
          <p:cNvSpPr/>
          <p:nvPr/>
        </p:nvSpPr>
        <p:spPr>
          <a:xfrm>
            <a:off x="6814492" y="3429000"/>
            <a:ext cx="465604" cy="889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45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版面配置區 11">
            <a:extLst>
              <a:ext uri="{FF2B5EF4-FFF2-40B4-BE49-F238E27FC236}">
                <a16:creationId xmlns:a16="http://schemas.microsoft.com/office/drawing/2014/main" id="{57891EBE-A76E-46C3-BA09-4D27451A0D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0959" t="8997" r="17045" b="29261"/>
          <a:stretch/>
        </p:blipFill>
        <p:spPr>
          <a:xfrm>
            <a:off x="1746250" y="1884363"/>
            <a:ext cx="5668963" cy="4041775"/>
          </a:xfrm>
          <a:custGeom>
            <a:avLst/>
            <a:gdLst>
              <a:gd name="connsiteX0" fmla="*/ 0 w 5668963"/>
              <a:gd name="connsiteY0" fmla="*/ 0 h 4041775"/>
              <a:gd name="connsiteX1" fmla="*/ 459816 w 5668963"/>
              <a:gd name="connsiteY1" fmla="*/ 0 h 4041775"/>
              <a:gd name="connsiteX2" fmla="*/ 1146390 w 5668963"/>
              <a:gd name="connsiteY2" fmla="*/ 0 h 4041775"/>
              <a:gd name="connsiteX3" fmla="*/ 1719585 w 5668963"/>
              <a:gd name="connsiteY3" fmla="*/ 0 h 4041775"/>
              <a:gd name="connsiteX4" fmla="*/ 2349470 w 5668963"/>
              <a:gd name="connsiteY4" fmla="*/ 0 h 4041775"/>
              <a:gd name="connsiteX5" fmla="*/ 3092734 w 5668963"/>
              <a:gd name="connsiteY5" fmla="*/ 0 h 4041775"/>
              <a:gd name="connsiteX6" fmla="*/ 3609240 w 5668963"/>
              <a:gd name="connsiteY6" fmla="*/ 0 h 4041775"/>
              <a:gd name="connsiteX7" fmla="*/ 4295814 w 5668963"/>
              <a:gd name="connsiteY7" fmla="*/ 0 h 4041775"/>
              <a:gd name="connsiteX8" fmla="*/ 4812320 w 5668963"/>
              <a:gd name="connsiteY8" fmla="*/ 0 h 4041775"/>
              <a:gd name="connsiteX9" fmla="*/ 5668963 w 5668963"/>
              <a:gd name="connsiteY9" fmla="*/ 0 h 4041775"/>
              <a:gd name="connsiteX10" fmla="*/ 5668963 w 5668963"/>
              <a:gd name="connsiteY10" fmla="*/ 714047 h 4041775"/>
              <a:gd name="connsiteX11" fmla="*/ 5668963 w 5668963"/>
              <a:gd name="connsiteY11" fmla="*/ 1306841 h 4041775"/>
              <a:gd name="connsiteX12" fmla="*/ 5668963 w 5668963"/>
              <a:gd name="connsiteY12" fmla="*/ 2061305 h 4041775"/>
              <a:gd name="connsiteX13" fmla="*/ 5668963 w 5668963"/>
              <a:gd name="connsiteY13" fmla="*/ 2734934 h 4041775"/>
              <a:gd name="connsiteX14" fmla="*/ 5668963 w 5668963"/>
              <a:gd name="connsiteY14" fmla="*/ 4041775 h 4041775"/>
              <a:gd name="connsiteX15" fmla="*/ 4982389 w 5668963"/>
              <a:gd name="connsiteY15" fmla="*/ 4041775 h 4041775"/>
              <a:gd name="connsiteX16" fmla="*/ 4352504 w 5668963"/>
              <a:gd name="connsiteY16" fmla="*/ 4041775 h 4041775"/>
              <a:gd name="connsiteX17" fmla="*/ 3779309 w 5668963"/>
              <a:gd name="connsiteY17" fmla="*/ 4041775 h 4041775"/>
              <a:gd name="connsiteX18" fmla="*/ 3092734 w 5668963"/>
              <a:gd name="connsiteY18" fmla="*/ 4041775 h 4041775"/>
              <a:gd name="connsiteX19" fmla="*/ 2462849 w 5668963"/>
              <a:gd name="connsiteY19" fmla="*/ 4041775 h 4041775"/>
              <a:gd name="connsiteX20" fmla="*/ 1719585 w 5668963"/>
              <a:gd name="connsiteY20" fmla="*/ 4041775 h 4041775"/>
              <a:gd name="connsiteX21" fmla="*/ 976321 w 5668963"/>
              <a:gd name="connsiteY21" fmla="*/ 4041775 h 4041775"/>
              <a:gd name="connsiteX22" fmla="*/ 0 w 5668963"/>
              <a:gd name="connsiteY22" fmla="*/ 4041775 h 4041775"/>
              <a:gd name="connsiteX23" fmla="*/ 0 w 5668963"/>
              <a:gd name="connsiteY23" fmla="*/ 3327728 h 4041775"/>
              <a:gd name="connsiteX24" fmla="*/ 0 w 5668963"/>
              <a:gd name="connsiteY24" fmla="*/ 2613681 h 4041775"/>
              <a:gd name="connsiteX25" fmla="*/ 0 w 5668963"/>
              <a:gd name="connsiteY25" fmla="*/ 1940052 h 4041775"/>
              <a:gd name="connsiteX26" fmla="*/ 0 w 5668963"/>
              <a:gd name="connsiteY26" fmla="*/ 1266423 h 4041775"/>
              <a:gd name="connsiteX27" fmla="*/ 0 w 5668963"/>
              <a:gd name="connsiteY27" fmla="*/ 592794 h 4041775"/>
              <a:gd name="connsiteX28" fmla="*/ 0 w 5668963"/>
              <a:gd name="connsiteY28" fmla="*/ 0 h 404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68963" h="4041775" fill="none" extrusionOk="0">
                <a:moveTo>
                  <a:pt x="0" y="0"/>
                </a:moveTo>
                <a:cubicBezTo>
                  <a:pt x="157369" y="519"/>
                  <a:pt x="320044" y="14307"/>
                  <a:pt x="459816" y="0"/>
                </a:cubicBezTo>
                <a:cubicBezTo>
                  <a:pt x="599588" y="-14307"/>
                  <a:pt x="932974" y="-21635"/>
                  <a:pt x="1146390" y="0"/>
                </a:cubicBezTo>
                <a:cubicBezTo>
                  <a:pt x="1359806" y="21635"/>
                  <a:pt x="1479269" y="-8222"/>
                  <a:pt x="1719585" y="0"/>
                </a:cubicBezTo>
                <a:cubicBezTo>
                  <a:pt x="1959902" y="8222"/>
                  <a:pt x="2169715" y="-23792"/>
                  <a:pt x="2349470" y="0"/>
                </a:cubicBezTo>
                <a:cubicBezTo>
                  <a:pt x="2529225" y="23792"/>
                  <a:pt x="2872513" y="20055"/>
                  <a:pt x="3092734" y="0"/>
                </a:cubicBezTo>
                <a:cubicBezTo>
                  <a:pt x="3312955" y="-20055"/>
                  <a:pt x="3399001" y="-1584"/>
                  <a:pt x="3609240" y="0"/>
                </a:cubicBezTo>
                <a:cubicBezTo>
                  <a:pt x="3819479" y="1584"/>
                  <a:pt x="4075051" y="-32499"/>
                  <a:pt x="4295814" y="0"/>
                </a:cubicBezTo>
                <a:cubicBezTo>
                  <a:pt x="4516577" y="32499"/>
                  <a:pt x="4650232" y="-25344"/>
                  <a:pt x="4812320" y="0"/>
                </a:cubicBezTo>
                <a:cubicBezTo>
                  <a:pt x="4974408" y="25344"/>
                  <a:pt x="5497463" y="10529"/>
                  <a:pt x="5668963" y="0"/>
                </a:cubicBezTo>
                <a:cubicBezTo>
                  <a:pt x="5704585" y="169924"/>
                  <a:pt x="5688660" y="465460"/>
                  <a:pt x="5668963" y="714047"/>
                </a:cubicBezTo>
                <a:cubicBezTo>
                  <a:pt x="5649266" y="962634"/>
                  <a:pt x="5651811" y="1123016"/>
                  <a:pt x="5668963" y="1306841"/>
                </a:cubicBezTo>
                <a:cubicBezTo>
                  <a:pt x="5686115" y="1490666"/>
                  <a:pt x="5670641" y="1847190"/>
                  <a:pt x="5668963" y="2061305"/>
                </a:cubicBezTo>
                <a:cubicBezTo>
                  <a:pt x="5667285" y="2275420"/>
                  <a:pt x="5697344" y="2436895"/>
                  <a:pt x="5668963" y="2734934"/>
                </a:cubicBezTo>
                <a:cubicBezTo>
                  <a:pt x="5640582" y="3032973"/>
                  <a:pt x="5611291" y="3658690"/>
                  <a:pt x="5668963" y="4041775"/>
                </a:cubicBezTo>
                <a:cubicBezTo>
                  <a:pt x="5452177" y="4059909"/>
                  <a:pt x="5210053" y="4065620"/>
                  <a:pt x="4982389" y="4041775"/>
                </a:cubicBezTo>
                <a:cubicBezTo>
                  <a:pt x="4754725" y="4017930"/>
                  <a:pt x="4541820" y="4047814"/>
                  <a:pt x="4352504" y="4041775"/>
                </a:cubicBezTo>
                <a:cubicBezTo>
                  <a:pt x="4163188" y="4035736"/>
                  <a:pt x="3930210" y="4049128"/>
                  <a:pt x="3779309" y="4041775"/>
                </a:cubicBezTo>
                <a:cubicBezTo>
                  <a:pt x="3628408" y="4034422"/>
                  <a:pt x="3345632" y="4014792"/>
                  <a:pt x="3092734" y="4041775"/>
                </a:cubicBezTo>
                <a:cubicBezTo>
                  <a:pt x="2839837" y="4068758"/>
                  <a:pt x="2705003" y="4050348"/>
                  <a:pt x="2462849" y="4041775"/>
                </a:cubicBezTo>
                <a:cubicBezTo>
                  <a:pt x="2220695" y="4033202"/>
                  <a:pt x="2081822" y="4005365"/>
                  <a:pt x="1719585" y="4041775"/>
                </a:cubicBezTo>
                <a:cubicBezTo>
                  <a:pt x="1357348" y="4078185"/>
                  <a:pt x="1268642" y="4055250"/>
                  <a:pt x="976321" y="4041775"/>
                </a:cubicBezTo>
                <a:cubicBezTo>
                  <a:pt x="684000" y="4028300"/>
                  <a:pt x="219715" y="4081435"/>
                  <a:pt x="0" y="4041775"/>
                </a:cubicBezTo>
                <a:cubicBezTo>
                  <a:pt x="-8868" y="3891101"/>
                  <a:pt x="-3553" y="3570743"/>
                  <a:pt x="0" y="3327728"/>
                </a:cubicBezTo>
                <a:cubicBezTo>
                  <a:pt x="3553" y="3084713"/>
                  <a:pt x="33753" y="2900283"/>
                  <a:pt x="0" y="2613681"/>
                </a:cubicBezTo>
                <a:cubicBezTo>
                  <a:pt x="-33753" y="2327079"/>
                  <a:pt x="-29160" y="2252515"/>
                  <a:pt x="0" y="1940052"/>
                </a:cubicBezTo>
                <a:cubicBezTo>
                  <a:pt x="29160" y="1627589"/>
                  <a:pt x="15092" y="1455259"/>
                  <a:pt x="0" y="1266423"/>
                </a:cubicBezTo>
                <a:cubicBezTo>
                  <a:pt x="-15092" y="1077587"/>
                  <a:pt x="8969" y="824012"/>
                  <a:pt x="0" y="592794"/>
                </a:cubicBezTo>
                <a:cubicBezTo>
                  <a:pt x="-8969" y="361576"/>
                  <a:pt x="1371" y="191150"/>
                  <a:pt x="0" y="0"/>
                </a:cubicBezTo>
                <a:close/>
              </a:path>
              <a:path w="5668963" h="4041775" stroke="0" extrusionOk="0">
                <a:moveTo>
                  <a:pt x="0" y="0"/>
                </a:moveTo>
                <a:cubicBezTo>
                  <a:pt x="125152" y="-2573"/>
                  <a:pt x="321755" y="-2210"/>
                  <a:pt x="573195" y="0"/>
                </a:cubicBezTo>
                <a:cubicBezTo>
                  <a:pt x="824635" y="2210"/>
                  <a:pt x="910249" y="4938"/>
                  <a:pt x="1033011" y="0"/>
                </a:cubicBezTo>
                <a:cubicBezTo>
                  <a:pt x="1155773" y="-4938"/>
                  <a:pt x="1583950" y="-9389"/>
                  <a:pt x="1776275" y="0"/>
                </a:cubicBezTo>
                <a:cubicBezTo>
                  <a:pt x="1968600" y="9389"/>
                  <a:pt x="2227968" y="-274"/>
                  <a:pt x="2349470" y="0"/>
                </a:cubicBezTo>
                <a:cubicBezTo>
                  <a:pt x="2470973" y="274"/>
                  <a:pt x="2746117" y="21251"/>
                  <a:pt x="2922665" y="0"/>
                </a:cubicBezTo>
                <a:cubicBezTo>
                  <a:pt x="3099213" y="-21251"/>
                  <a:pt x="3324375" y="24111"/>
                  <a:pt x="3665929" y="0"/>
                </a:cubicBezTo>
                <a:cubicBezTo>
                  <a:pt x="4007483" y="-24111"/>
                  <a:pt x="3970626" y="-16316"/>
                  <a:pt x="4182435" y="0"/>
                </a:cubicBezTo>
                <a:cubicBezTo>
                  <a:pt x="4394244" y="16316"/>
                  <a:pt x="4628314" y="3541"/>
                  <a:pt x="4925699" y="0"/>
                </a:cubicBezTo>
                <a:cubicBezTo>
                  <a:pt x="5223084" y="-3541"/>
                  <a:pt x="5482676" y="-32483"/>
                  <a:pt x="5668963" y="0"/>
                </a:cubicBezTo>
                <a:cubicBezTo>
                  <a:pt x="5653092" y="284477"/>
                  <a:pt x="5680130" y="350759"/>
                  <a:pt x="5668963" y="673629"/>
                </a:cubicBezTo>
                <a:cubicBezTo>
                  <a:pt x="5657796" y="996499"/>
                  <a:pt x="5637704" y="1130894"/>
                  <a:pt x="5668963" y="1347258"/>
                </a:cubicBezTo>
                <a:cubicBezTo>
                  <a:pt x="5700222" y="1563622"/>
                  <a:pt x="5699281" y="1879910"/>
                  <a:pt x="5668963" y="2061305"/>
                </a:cubicBezTo>
                <a:cubicBezTo>
                  <a:pt x="5638645" y="2242700"/>
                  <a:pt x="5668328" y="2414504"/>
                  <a:pt x="5668963" y="2613681"/>
                </a:cubicBezTo>
                <a:cubicBezTo>
                  <a:pt x="5669598" y="2812858"/>
                  <a:pt x="5701885" y="2999458"/>
                  <a:pt x="5668963" y="3287310"/>
                </a:cubicBezTo>
                <a:cubicBezTo>
                  <a:pt x="5636041" y="3575162"/>
                  <a:pt x="5646535" y="3790643"/>
                  <a:pt x="5668963" y="4041775"/>
                </a:cubicBezTo>
                <a:cubicBezTo>
                  <a:pt x="5383563" y="4015423"/>
                  <a:pt x="5231060" y="4038341"/>
                  <a:pt x="5039078" y="4041775"/>
                </a:cubicBezTo>
                <a:cubicBezTo>
                  <a:pt x="4847097" y="4045209"/>
                  <a:pt x="4458902" y="4006132"/>
                  <a:pt x="4295814" y="4041775"/>
                </a:cubicBezTo>
                <a:cubicBezTo>
                  <a:pt x="4132726" y="4077418"/>
                  <a:pt x="3894951" y="4011393"/>
                  <a:pt x="3665929" y="4041775"/>
                </a:cubicBezTo>
                <a:cubicBezTo>
                  <a:pt x="3436907" y="4072157"/>
                  <a:pt x="3339833" y="4040239"/>
                  <a:pt x="3206114" y="4041775"/>
                </a:cubicBezTo>
                <a:cubicBezTo>
                  <a:pt x="3072395" y="4043311"/>
                  <a:pt x="2798430" y="4016371"/>
                  <a:pt x="2689608" y="4041775"/>
                </a:cubicBezTo>
                <a:cubicBezTo>
                  <a:pt x="2580786" y="4067179"/>
                  <a:pt x="2206342" y="4047197"/>
                  <a:pt x="1946344" y="4041775"/>
                </a:cubicBezTo>
                <a:cubicBezTo>
                  <a:pt x="1686346" y="4036353"/>
                  <a:pt x="1504789" y="4022321"/>
                  <a:pt x="1316459" y="4041775"/>
                </a:cubicBezTo>
                <a:cubicBezTo>
                  <a:pt x="1128130" y="4061229"/>
                  <a:pt x="909625" y="4020700"/>
                  <a:pt x="799954" y="4041775"/>
                </a:cubicBezTo>
                <a:cubicBezTo>
                  <a:pt x="690283" y="4062850"/>
                  <a:pt x="223378" y="4020955"/>
                  <a:pt x="0" y="4041775"/>
                </a:cubicBezTo>
                <a:cubicBezTo>
                  <a:pt x="25704" y="3870372"/>
                  <a:pt x="-11587" y="3625521"/>
                  <a:pt x="0" y="3489399"/>
                </a:cubicBezTo>
                <a:cubicBezTo>
                  <a:pt x="11587" y="3353277"/>
                  <a:pt x="-23905" y="3212512"/>
                  <a:pt x="0" y="2937023"/>
                </a:cubicBezTo>
                <a:cubicBezTo>
                  <a:pt x="23905" y="2661534"/>
                  <a:pt x="-30756" y="2577687"/>
                  <a:pt x="0" y="2222976"/>
                </a:cubicBezTo>
                <a:cubicBezTo>
                  <a:pt x="30756" y="1868265"/>
                  <a:pt x="-25301" y="1749488"/>
                  <a:pt x="0" y="1630183"/>
                </a:cubicBezTo>
                <a:cubicBezTo>
                  <a:pt x="25301" y="1510878"/>
                  <a:pt x="30422" y="1198222"/>
                  <a:pt x="0" y="875718"/>
                </a:cubicBezTo>
                <a:cubicBezTo>
                  <a:pt x="-30422" y="553215"/>
                  <a:pt x="3495" y="208991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/>
              <a:t>Instructions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05958" y="1628800"/>
            <a:ext cx="3589053" cy="4526148"/>
          </a:xfrm>
        </p:spPr>
        <p:txBody>
          <a:bodyPr rtlCol="0" anchor="t">
            <a:normAutofit/>
          </a:bodyPr>
          <a:lstStyle/>
          <a:p>
            <a:pPr rtl="0"/>
            <a:r>
              <a:rPr lang="en-US" altLang="zh-TW" sz="2400" dirty="0" smtClean="0"/>
              <a:t>Before submitting the code, make sure that you have zipped the code in a zip file. Then submit the zip file via </a:t>
            </a:r>
            <a:r>
              <a:rPr lang="zh-TW" altLang="en-US" sz="2400" dirty="0" smtClean="0"/>
              <a:t>上傳檔案 </a:t>
            </a:r>
            <a:r>
              <a:rPr lang="en-US" altLang="zh-TW" sz="2400" dirty="0" smtClean="0"/>
              <a:t>button.</a:t>
            </a:r>
            <a:endParaRPr lang="en-US" altLang="zh-TW" sz="2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F991875-0AD5-4A56-A269-53BCE8025CC2}"/>
              </a:ext>
            </a:extLst>
          </p:cNvPr>
          <p:cNvSpPr/>
          <p:nvPr/>
        </p:nvSpPr>
        <p:spPr>
          <a:xfrm>
            <a:off x="3592794" y="4797152"/>
            <a:ext cx="1008112" cy="43204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19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黑板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6_TF02804846_TF02804846.potx" id="{3FE80767-388A-45D3-A464-874557DCEE83}" vid="{F603BDC4-59DE-46BD-BE43-6B7C1150DAC5}"/>
    </a:ext>
  </a:extLst>
</a:theme>
</file>

<file path=ppt/theme/theme2.xml><?xml version="1.0" encoding="utf-8"?>
<a:theme xmlns:a="http://schemas.openxmlformats.org/drawingml/2006/main" name="Office 佈景主題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黑板教育簡報 (寬螢幕)</Template>
  <TotalTime>229</TotalTime>
  <Words>413</Words>
  <Application>Microsoft Office PowerPoint</Application>
  <PresentationFormat>自訂</PresentationFormat>
  <Paragraphs>71</Paragraphs>
  <Slides>21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Microsoft JhengHei UI</vt:lpstr>
      <vt:lpstr>新細明體</vt:lpstr>
      <vt:lpstr>Arial</vt:lpstr>
      <vt:lpstr>Consolas</vt:lpstr>
      <vt:lpstr>Corbel</vt:lpstr>
      <vt:lpstr>黑板 16x9</vt:lpstr>
      <vt:lpstr>User Manual in Verification Platform</vt:lpstr>
      <vt:lpstr>注意事項</vt:lpstr>
      <vt:lpstr>Verification Platform</vt:lpstr>
      <vt:lpstr>Instructions</vt:lpstr>
      <vt:lpstr>Instructions</vt:lpstr>
      <vt:lpstr>Instructions</vt:lpstr>
      <vt:lpstr>Instructions</vt:lpstr>
      <vt:lpstr>Instructions</vt:lpstr>
      <vt:lpstr>Instructions</vt:lpstr>
      <vt:lpstr>Instructions</vt:lpstr>
      <vt:lpstr>Instructions</vt:lpstr>
      <vt:lpstr>Instructions</vt:lpstr>
      <vt:lpstr>Instructions</vt:lpstr>
      <vt:lpstr>Instructions</vt:lpstr>
      <vt:lpstr>Instructions</vt:lpstr>
      <vt:lpstr>Instructions</vt:lpstr>
      <vt:lpstr>Notifications</vt:lpstr>
      <vt:lpstr>Notification - 1</vt:lpstr>
      <vt:lpstr>Notification - 2</vt:lpstr>
      <vt:lpstr>Notification - 3</vt:lpstr>
      <vt:lpstr>Thanks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程式驗證平台使用說明</dc:title>
  <dc:creator>厚銳 呂</dc:creator>
  <cp:lastModifiedBy>lbh</cp:lastModifiedBy>
  <cp:revision>54</cp:revision>
  <dcterms:created xsi:type="dcterms:W3CDTF">2021-05-17T01:39:08Z</dcterms:created>
  <dcterms:modified xsi:type="dcterms:W3CDTF">2022-09-09T09:24:36Z</dcterms:modified>
</cp:coreProperties>
</file>